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90" r:id="rId5"/>
    <p:sldMasterId id="2147483765" r:id="rId6"/>
    <p:sldMasterId id="2147483715" r:id="rId7"/>
    <p:sldMasterId id="2147483673" r:id="rId8"/>
  </p:sldMasterIdLst>
  <p:notesMasterIdLst>
    <p:notesMasterId r:id="rId28"/>
  </p:notesMasterIdLst>
  <p:handoutMasterIdLst>
    <p:handoutMasterId r:id="rId29"/>
  </p:handoutMasterIdLst>
  <p:sldIdLst>
    <p:sldId id="258" r:id="rId9"/>
    <p:sldId id="265" r:id="rId10"/>
    <p:sldId id="298" r:id="rId11"/>
    <p:sldId id="277" r:id="rId12"/>
    <p:sldId id="282" r:id="rId13"/>
    <p:sldId id="275" r:id="rId14"/>
    <p:sldId id="260" r:id="rId15"/>
    <p:sldId id="299" r:id="rId16"/>
    <p:sldId id="279" r:id="rId17"/>
    <p:sldId id="285" r:id="rId18"/>
    <p:sldId id="291" r:id="rId19"/>
    <p:sldId id="274" r:id="rId20"/>
    <p:sldId id="287" r:id="rId21"/>
    <p:sldId id="288" r:id="rId22"/>
    <p:sldId id="290" r:id="rId23"/>
    <p:sldId id="289" r:id="rId24"/>
    <p:sldId id="293" r:id="rId25"/>
    <p:sldId id="294" r:id="rId26"/>
    <p:sldId id="295" r:id="rId27"/>
  </p:sldIdLst>
  <p:sldSz cx="9144000" cy="5143500" type="screen16x9"/>
  <p:notesSz cx="6858000" cy="9144000"/>
  <p:custDataLst>
    <p:tags r:id="rId30"/>
  </p:custDataLst>
  <p:defaultTextStyle>
    <a:defPPr>
      <a:defRPr lang="en-US"/>
    </a:defPPr>
    <a:lvl1pPr marL="0" algn="l" defTabSz="68580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1" algn="l" defTabSz="68580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5" algn="l" defTabSz="68580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8" algn="l" defTabSz="68580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12" algn="l" defTabSz="68580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13" algn="l" defTabSz="68580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17" algn="l" defTabSz="68580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20" algn="l" defTabSz="68580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24" algn="l" defTabSz="68580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ur Presentation" id="{BB084689-557F-4BCB-81EE-06ACB4EF5351}">
          <p14:sldIdLst>
            <p14:sldId id="258"/>
          </p14:sldIdLst>
        </p14:section>
        <p14:section name="Click triangle to hide toolbox" id="{2A7B1DD8-D007-4E74-843D-A2874AABE178}">
          <p14:sldIdLst>
            <p14:sldId id="265"/>
            <p14:sldId id="298"/>
            <p14:sldId id="277"/>
            <p14:sldId id="282"/>
            <p14:sldId id="275"/>
            <p14:sldId id="260"/>
            <p14:sldId id="299"/>
            <p14:sldId id="279"/>
            <p14:sldId id="285"/>
            <p14:sldId id="291"/>
            <p14:sldId id="274"/>
            <p14:sldId id="287"/>
            <p14:sldId id="288"/>
            <p14:sldId id="290"/>
            <p14:sldId id="289"/>
            <p14:sldId id="293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947">
          <p15:clr>
            <a:srgbClr val="A4A3A4"/>
          </p15:clr>
        </p15:guide>
        <p15:guide id="2" orient="horz" pos="297">
          <p15:clr>
            <a:srgbClr val="A4A3A4"/>
          </p15:clr>
        </p15:guide>
        <p15:guide id="3" pos="2880">
          <p15:clr>
            <a:srgbClr val="A4A3A4"/>
          </p15:clr>
        </p15:guide>
        <p15:guide id="4" pos="288">
          <p15:clr>
            <a:srgbClr val="A4A3A4"/>
          </p15:clr>
        </p15:guide>
        <p15:guide id="5" pos="547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478" y="41"/>
      </p:cViewPr>
      <p:guideLst>
        <p:guide orient="horz" pos="2947"/>
        <p:guide orient="horz" pos="297"/>
        <p:guide pos="2880"/>
        <p:guide pos="288"/>
        <p:guide pos="54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-383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tags" Target="tags/tag1.xml"/><Relationship Id="rId8" Type="http://schemas.openxmlformats.org/officeDocument/2006/relationships/slideMaster" Target="slideMasters/slideMaster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  <c:pt idx="3">
                  <c:v>Group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A4-4D98-A924-1440B398AC7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  <c:pt idx="3">
                  <c:v>Group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6A4-4D98-A924-1440B398AC7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  <c:pt idx="3">
                  <c:v>Group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6A4-4D98-A924-1440B398AC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3704320"/>
        <c:axId val="163704712"/>
      </c:barChart>
      <c:catAx>
        <c:axId val="1637043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63704712"/>
        <c:crosses val="autoZero"/>
        <c:auto val="1"/>
        <c:lblAlgn val="ctr"/>
        <c:lblOffset val="100"/>
        <c:noMultiLvlLbl val="0"/>
      </c:catAx>
      <c:valAx>
        <c:axId val="16370471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63704320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Label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A741-426A-8F27-43615090CAD9}"/>
              </c:ext>
            </c:extLst>
          </c:dPt>
          <c:dPt>
            <c:idx val="3"/>
            <c:bubble3D val="0"/>
            <c:spPr>
              <a:solidFill>
                <a:schemeClr val="accent5"/>
              </a:solidFill>
            </c:spPr>
            <c:extLst>
              <c:ext xmlns:c16="http://schemas.microsoft.com/office/drawing/2014/chart" uri="{C3380CC4-5D6E-409C-BE32-E72D297353CC}">
                <c16:uniqueId val="{00000003-A741-426A-8F27-43615090CAD9}"/>
              </c:ext>
            </c:extLst>
          </c:dPt>
          <c:cat>
            <c:strRef>
              <c:f>Sheet1!$A$2:$A$5</c:f>
              <c:strCache>
                <c:ptCount val="4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741-426A-8F27-43615090CA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  <c:pt idx="3">
                  <c:v>Group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DB9-449C-A6CE-7F171712853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  <c:pt idx="3">
                  <c:v>Group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DB9-449C-A6CE-7F171712853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  <c:pt idx="3">
                  <c:v>Group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DB9-449C-A6CE-7F17171285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65430224"/>
        <c:axId val="465430616"/>
      </c:lineChart>
      <c:catAx>
        <c:axId val="4654302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/>
            </a:pPr>
            <a:endParaRPr lang="en-US"/>
          </a:p>
        </c:txPr>
        <c:crossAx val="465430616"/>
        <c:crosses val="autoZero"/>
        <c:auto val="1"/>
        <c:lblAlgn val="ctr"/>
        <c:lblOffset val="100"/>
        <c:noMultiLvlLbl val="0"/>
      </c:catAx>
      <c:valAx>
        <c:axId val="46543061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465430224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 sz="1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>
              <a:solidFill>
                <a:schemeClr val="accent4"/>
              </a:solidFill>
            </a:ln>
          </c:spPr>
          <c:marker>
            <c:spPr>
              <a:solidFill>
                <a:schemeClr val="accent4"/>
              </a:solidFill>
              <a:ln>
                <a:solidFill>
                  <a:schemeClr val="accent4"/>
                </a:solidFill>
              </a:ln>
            </c:spPr>
          </c:marker>
          <c:cat>
            <c:strRef>
              <c:f>Sheet1!$A$2:$A$5</c:f>
              <c:strCache>
                <c:ptCount val="4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  <c:pt idx="3">
                  <c:v>Group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5.3</c:v>
                </c:pt>
                <c:pt idx="1">
                  <c:v>3.5</c:v>
                </c:pt>
                <c:pt idx="2">
                  <c:v>4.5</c:v>
                </c:pt>
                <c:pt idx="3">
                  <c:v>5.5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74A-448B-8BDB-EE6B7548BDD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>
              <a:solidFill>
                <a:schemeClr val="accent6"/>
              </a:solidFill>
            </a:ln>
          </c:spPr>
          <c:marker>
            <c:spPr>
              <a:solidFill>
                <a:schemeClr val="accent6"/>
              </a:solidFill>
              <a:ln>
                <a:solidFill>
                  <a:schemeClr val="accent6"/>
                </a:solidFill>
              </a:ln>
            </c:spPr>
          </c:marker>
          <c:cat>
            <c:strRef>
              <c:f>Sheet1!$A$2:$A$5</c:f>
              <c:strCache>
                <c:ptCount val="4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  <c:pt idx="3">
                  <c:v>Group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</c:v>
                </c:pt>
                <c:pt idx="1">
                  <c:v>4</c:v>
                </c:pt>
                <c:pt idx="2">
                  <c:v>1.4</c:v>
                </c:pt>
                <c:pt idx="3">
                  <c:v>2.4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74A-448B-8BDB-EE6B7548BDD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>
              <a:solidFill>
                <a:schemeClr val="accent5"/>
              </a:solidFill>
            </a:ln>
          </c:spPr>
          <c:marker>
            <c:spPr>
              <a:solidFill>
                <a:schemeClr val="accent5"/>
              </a:solidFill>
              <a:ln>
                <a:solidFill>
                  <a:schemeClr val="accent5"/>
                </a:solidFill>
              </a:ln>
            </c:spPr>
          </c:marker>
          <c:cat>
            <c:strRef>
              <c:f>Sheet1!$A$2:$A$5</c:f>
              <c:strCache>
                <c:ptCount val="4"/>
                <c:pt idx="0">
                  <c:v>Group 1</c:v>
                </c:pt>
                <c:pt idx="1">
                  <c:v>Group 2</c:v>
                </c:pt>
                <c:pt idx="2">
                  <c:v>Group 3</c:v>
                </c:pt>
                <c:pt idx="3">
                  <c:v>Group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2.5</c:v>
                </c:pt>
                <c:pt idx="1">
                  <c:v>2.5</c:v>
                </c:pt>
                <c:pt idx="2">
                  <c:v>4.5</c:v>
                </c:pt>
                <c:pt idx="3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74A-448B-8BDB-EE6B7548BD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65431400"/>
        <c:axId val="465431792"/>
      </c:lineChart>
      <c:catAx>
        <c:axId val="46543140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/>
            </a:pPr>
            <a:endParaRPr lang="en-US"/>
          </a:p>
        </c:txPr>
        <c:crossAx val="465431792"/>
        <c:crosses val="autoZero"/>
        <c:auto val="1"/>
        <c:lblAlgn val="ctr"/>
        <c:lblOffset val="100"/>
        <c:noMultiLvlLbl val="0"/>
      </c:catAx>
      <c:valAx>
        <c:axId val="46543179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465431400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 sz="1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0" y="8503920"/>
            <a:ext cx="2136211" cy="308610"/>
          </a:xfrm>
          <a:prstGeom prst="rect">
            <a:avLst/>
          </a:prstGeom>
        </p:spPr>
      </p:pic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57200" y="457200"/>
            <a:ext cx="4572000" cy="2743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CA"/>
              <a:t>SRK Consulting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029200" y="457200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44C593-AE7B-407A-A850-3C3171A87E17}" type="datetime3">
              <a:rPr lang="en-CA" smtClean="0"/>
              <a:t>22 July 2024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371600" y="850392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57200" y="8503920"/>
            <a:ext cx="9144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l"/>
            <a:fld id="{8FFC9F4B-CD9E-43A9-859F-9B69FF612C60}" type="slidenum">
              <a:rPr lang="en-CA" smtClean="0"/>
              <a:pPr algn="l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003307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0" y="8503920"/>
            <a:ext cx="2136211" cy="308610"/>
          </a:xfrm>
          <a:prstGeom prst="rect">
            <a:avLst/>
          </a:prstGeom>
        </p:spPr>
      </p:pic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57200" y="457200"/>
            <a:ext cx="4572000" cy="2743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CA" dirty="0"/>
              <a:t>SRK Consulting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029200" y="457200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6D5041-11C0-4E97-8C32-4B67271B0F06}" type="datetime3">
              <a:rPr lang="en-CA" smtClean="0"/>
              <a:t>22 July 2024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91440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657600"/>
            <a:ext cx="5943600" cy="475488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371600" y="850392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57200" y="8503920"/>
            <a:ext cx="9144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D88FEB7C-12A4-47FE-89C0-50B2F9B5293E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62177912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68580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1" algn="l" defTabSz="68580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5" algn="l" defTabSz="68580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8" algn="l" defTabSz="68580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12" algn="l" defTabSz="68580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13" algn="l" defTabSz="68580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17" algn="l" defTabSz="68580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20" algn="l" defTabSz="68580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24" algn="l" defTabSz="68580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2960" y="2556865"/>
            <a:ext cx="7863840" cy="9144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accent1"/>
                </a:solidFill>
                <a:latin typeface="+mj-lt"/>
              </a:defRPr>
            </a:lvl1pPr>
            <a:lvl2pPr marL="342904" indent="0">
              <a:buNone/>
              <a:defRPr/>
            </a:lvl2pPr>
            <a:lvl3pPr marL="685805" indent="0">
              <a:buNone/>
              <a:defRPr/>
            </a:lvl3pPr>
            <a:lvl4pPr marL="1028708" indent="0">
              <a:buNone/>
              <a:defRPr/>
            </a:lvl4pPr>
            <a:lvl5pPr marL="1371612" indent="0">
              <a:buNone/>
              <a:defRPr/>
            </a:lvl5pPr>
          </a:lstStyle>
          <a:p>
            <a:pPr lvl="0"/>
            <a:r>
              <a:rPr lang="en-US" dirty="0"/>
              <a:t>&lt;subtitle&gt;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57200" y="1551025"/>
            <a:ext cx="4572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CA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48640" y="1642465"/>
            <a:ext cx="8138160" cy="9144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&lt;title&gt;</a:t>
            </a:r>
            <a:endParaRPr lang="en-CA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D35586B-8D51-405E-A7E0-7A707E8059E4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96611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mages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2960" y="3749040"/>
            <a:ext cx="7863840" cy="9144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accent1"/>
                </a:solidFill>
                <a:latin typeface="+mj-lt"/>
              </a:defRPr>
            </a:lvl1pPr>
            <a:lvl2pPr marL="342904" indent="0">
              <a:buNone/>
              <a:defRPr/>
            </a:lvl2pPr>
            <a:lvl3pPr marL="685805" indent="0">
              <a:buNone/>
              <a:defRPr/>
            </a:lvl3pPr>
            <a:lvl4pPr marL="1028708" indent="0">
              <a:buNone/>
              <a:defRPr/>
            </a:lvl4pPr>
            <a:lvl5pPr marL="1371612" indent="0">
              <a:buNone/>
              <a:defRPr/>
            </a:lvl5pPr>
          </a:lstStyle>
          <a:p>
            <a:pPr lvl="0"/>
            <a:r>
              <a:rPr lang="en-US" dirty="0"/>
              <a:t>&lt;subtitle&gt;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57200" y="2743200"/>
            <a:ext cx="4572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CA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48640" y="2834640"/>
            <a:ext cx="8138160" cy="9144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&lt;title&gt;</a:t>
            </a:r>
            <a:endParaRPr lang="en-CA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D35586B-8D51-405E-A7E0-7A707E8059E4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828800" cy="2560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1828800" y="0"/>
            <a:ext cx="1828800" cy="2560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657600" y="0"/>
            <a:ext cx="1828800" cy="2560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0" hasCustomPrompt="1"/>
          </p:nvPr>
        </p:nvSpPr>
        <p:spPr>
          <a:xfrm>
            <a:off x="5486400" y="0"/>
            <a:ext cx="1828800" cy="2560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1" hasCustomPrompt="1"/>
          </p:nvPr>
        </p:nvSpPr>
        <p:spPr>
          <a:xfrm>
            <a:off x="7315200" y="0"/>
            <a:ext cx="1828800" cy="2560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0340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mages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2960" y="1188720"/>
            <a:ext cx="7863840" cy="914400"/>
          </a:xfrm>
        </p:spPr>
        <p:txBody>
          <a:bodyPr>
            <a:noAutofit/>
          </a:bodyPr>
          <a:lstStyle>
            <a:lvl1pPr marL="0" indent="0">
              <a:buNone/>
              <a:defRPr baseline="0">
                <a:solidFill>
                  <a:schemeClr val="accent1"/>
                </a:solidFill>
                <a:latin typeface="+mj-lt"/>
              </a:defRPr>
            </a:lvl1pPr>
            <a:lvl2pPr marL="342904" indent="0">
              <a:buNone/>
              <a:defRPr/>
            </a:lvl2pPr>
            <a:lvl3pPr marL="685805" indent="0">
              <a:buNone/>
              <a:defRPr/>
            </a:lvl3pPr>
            <a:lvl4pPr marL="1028708" indent="0">
              <a:buNone/>
              <a:defRPr/>
            </a:lvl4pPr>
            <a:lvl5pPr marL="1371612" indent="0">
              <a:buNone/>
              <a:defRPr/>
            </a:lvl5pPr>
          </a:lstStyle>
          <a:p>
            <a:pPr lvl="0"/>
            <a:r>
              <a:rPr lang="en-US" dirty="0"/>
              <a:t>&lt;subtitle&gt;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57200" y="182880"/>
            <a:ext cx="4572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CA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48640" y="274320"/>
            <a:ext cx="8138160" cy="9144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&lt;title&gt;</a:t>
            </a:r>
            <a:endParaRPr lang="en-CA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D35586B-8D51-405E-A7E0-7A707E8059E4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2103120"/>
            <a:ext cx="1828800" cy="2560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1828800" y="2103120"/>
            <a:ext cx="1828800" cy="2560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657600" y="2103120"/>
            <a:ext cx="1828800" cy="2560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0" hasCustomPrompt="1"/>
          </p:nvPr>
        </p:nvSpPr>
        <p:spPr>
          <a:xfrm>
            <a:off x="5486400" y="2103120"/>
            <a:ext cx="1828800" cy="2560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1" hasCustomPrompt="1"/>
          </p:nvPr>
        </p:nvSpPr>
        <p:spPr>
          <a:xfrm>
            <a:off x="7315200" y="2103120"/>
            <a:ext cx="1828800" cy="2560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49982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428A-A8F7-43D4-85D1-697E488B6452}" type="datetimeFigureOut">
              <a:rPr lang="en-CA" smtClean="0"/>
              <a:t>2024-07-22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8A565-756A-4327-A626-35FCFF75D9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730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ing and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457200"/>
            <a:ext cx="3017520" cy="1463040"/>
          </a:xfrm>
        </p:spPr>
        <p:txBody>
          <a:bodyPr tIns="64008" anchor="t">
            <a:noAutofit/>
          </a:bodyPr>
          <a:lstStyle>
            <a:lvl1pPr algn="l">
              <a:defRPr sz="3200" b="1"/>
            </a:lvl1pPr>
          </a:lstStyle>
          <a:p>
            <a:r>
              <a:rPr lang="en-US" dirty="0"/>
              <a:t>&lt;heading&gt;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7600" y="457200"/>
            <a:ext cx="5029200" cy="420624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&lt;text&gt;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428A-A8F7-43D4-85D1-697E488B6452}" type="datetimeFigureOut">
              <a:rPr lang="en-CA" smtClean="0"/>
              <a:t>2024-07-22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8A565-756A-4327-A626-35FCFF75D984}" type="slidenum">
              <a:rPr lang="en-CA" smtClean="0"/>
              <a:t>‹#›</a:t>
            </a:fld>
            <a:endParaRPr lang="en-CA"/>
          </a:p>
        </p:txBody>
      </p:sp>
      <p:sp>
        <p:nvSpPr>
          <p:cNvPr id="8" name="Rectangle 7"/>
          <p:cNvSpPr/>
          <p:nvPr userDrawn="1"/>
        </p:nvSpPr>
        <p:spPr>
          <a:xfrm>
            <a:off x="457200" y="0"/>
            <a:ext cx="4572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CA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548640" y="2011680"/>
            <a:ext cx="3017520" cy="2651760"/>
          </a:xfrm>
        </p:spPr>
        <p:txBody>
          <a:bodyPr/>
          <a:lstStyle>
            <a:lvl1pPr marL="182880" marR="0" indent="-182880" algn="l" defTabSz="685805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37021"/>
              </a:buClr>
              <a:buSzTx/>
              <a:buFont typeface="Arial" pitchFamily="34" charset="0"/>
              <a:buChar char="•"/>
              <a:tabLst/>
              <a:defRPr/>
            </a:lvl1pPr>
            <a:lvl2pPr marL="466344" marR="0" indent="-246888" algn="l" defTabSz="685805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37021"/>
              </a:buClr>
              <a:buSzTx/>
              <a:buFont typeface="Arial" pitchFamily="34" charset="0"/>
              <a:buChar char="–"/>
              <a:tabLst/>
              <a:defRPr/>
            </a:lvl2pPr>
            <a:lvl3pPr marL="667512" marR="0" indent="-173736" algn="l" defTabSz="685805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37021"/>
              </a:buClr>
              <a:buSzTx/>
              <a:buFont typeface="Arial" pitchFamily="34" charset="0"/>
              <a:buChar char="•"/>
              <a:tabLst/>
              <a:defRPr/>
            </a:lvl3pPr>
            <a:lvl4pPr marL="896112" marR="0" indent="-210312" algn="l" defTabSz="685805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37021"/>
              </a:buClr>
              <a:buSzTx/>
              <a:buFont typeface="Arial" pitchFamily="34" charset="0"/>
              <a:buChar char="–"/>
              <a:tabLst/>
              <a:defRPr/>
            </a:lvl4pPr>
            <a:lvl5pPr marL="1051560" marR="0" indent="-155448" algn="l" defTabSz="685805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37021"/>
              </a:buClr>
              <a:buSzTx/>
              <a:buFont typeface="Arial" pitchFamily="34" charset="0"/>
              <a:buChar char="•"/>
              <a:tabLst/>
              <a:defRPr/>
            </a:lvl5pPr>
          </a:lstStyle>
          <a:p>
            <a:pPr marL="182880" marR="0" lvl="0" indent="-182880" algn="l" defTabSz="685805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3702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&lt;text&gt;</a:t>
            </a:r>
          </a:p>
          <a:p>
            <a:pPr marL="466344" marR="0" lvl="1" indent="-246888" algn="l" defTabSz="685805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37021"/>
              </a:buClr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667512" marR="0" lvl="2" indent="-173736" algn="l" defTabSz="685805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3702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896112" marR="0" lvl="3" indent="-210312" algn="l" defTabSz="685805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37021"/>
              </a:buClr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Fourth level</a:t>
            </a:r>
          </a:p>
          <a:p>
            <a:pPr marL="1051560" marR="0" lvl="4" indent="-155448" algn="l" defTabSz="685805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3702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Fifth level</a:t>
            </a:r>
            <a:endParaRPr kumimoji="0" lang="en-CA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6656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Heading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91440"/>
            <a:ext cx="813816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&lt;heading&gt;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48640" y="1188720"/>
            <a:ext cx="8138160" cy="3474720"/>
          </a:xfrm>
        </p:spPr>
        <p:txBody>
          <a:bodyPr lIns="182880"/>
          <a:lstStyle>
            <a:lvl1pPr>
              <a:lnSpc>
                <a:spcPct val="90000"/>
              </a:lnSpc>
              <a:spcBef>
                <a:spcPts val="600"/>
              </a:spcBef>
              <a:defRPr/>
            </a:lvl1pPr>
            <a:lvl2pPr marL="557784">
              <a:lnSpc>
                <a:spcPct val="90000"/>
              </a:lnSpc>
              <a:spcBef>
                <a:spcPts val="600"/>
              </a:spcBef>
              <a:defRPr/>
            </a:lvl2pPr>
            <a:lvl3pPr>
              <a:lnSpc>
                <a:spcPct val="90000"/>
              </a:lnSpc>
              <a:spcBef>
                <a:spcPts val="600"/>
              </a:spcBef>
              <a:defRPr/>
            </a:lvl3pPr>
            <a:lvl4pPr>
              <a:lnSpc>
                <a:spcPct val="90000"/>
              </a:lnSpc>
              <a:spcBef>
                <a:spcPts val="600"/>
              </a:spcBef>
              <a:defRPr/>
            </a:lvl4pPr>
            <a:lvl5pPr>
              <a:lnSpc>
                <a:spcPct val="90000"/>
              </a:lnSpc>
              <a:spcBef>
                <a:spcPts val="600"/>
              </a:spcBef>
              <a:defRPr/>
            </a:lvl5pPr>
          </a:lstStyle>
          <a:p>
            <a:pPr lvl="0"/>
            <a:r>
              <a:rPr lang="en-US" dirty="0"/>
              <a:t>&lt;text&gt;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428A-A8F7-43D4-85D1-697E488B6452}" type="datetimeFigureOut">
              <a:rPr lang="en-CA" smtClean="0"/>
              <a:t>2024-07-22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8A565-756A-4327-A626-35FCFF75D984}" type="slidenum">
              <a:rPr lang="en-CA" smtClean="0"/>
              <a:t>‹#›</a:t>
            </a:fld>
            <a:endParaRPr lang="en-CA"/>
          </a:p>
        </p:txBody>
      </p:sp>
      <p:sp>
        <p:nvSpPr>
          <p:cNvPr id="7" name="Rectangle 6"/>
          <p:cNvSpPr/>
          <p:nvPr userDrawn="1"/>
        </p:nvSpPr>
        <p:spPr>
          <a:xfrm>
            <a:off x="457200" y="0"/>
            <a:ext cx="4572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07271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91440"/>
            <a:ext cx="813816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&lt;heading&gt;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48640" y="1188719"/>
            <a:ext cx="2377440" cy="3474720"/>
          </a:xfrm>
        </p:spPr>
        <p:txBody>
          <a:bodyPr lIns="91440">
            <a:noAutofit/>
          </a:bodyPr>
          <a:lstStyle>
            <a:lvl1pPr marL="182880" marR="0" indent="-182880" algn="l" defTabSz="685805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37021"/>
              </a:buClr>
              <a:buSzTx/>
              <a:buFont typeface="Arial" pitchFamily="34" charset="0"/>
              <a:buChar char="•"/>
              <a:tabLst/>
              <a:defRPr sz="2000"/>
            </a:lvl1pPr>
            <a:lvl2pPr marL="466344" marR="0" indent="-246888" algn="l" defTabSz="685805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37021"/>
              </a:buClr>
              <a:buSzTx/>
              <a:buFont typeface="Arial" pitchFamily="34" charset="0"/>
              <a:buChar char="–"/>
              <a:tabLst/>
              <a:defRPr sz="2000"/>
            </a:lvl2pPr>
            <a:lvl3pPr marL="667512" marR="0" indent="-173736" algn="l" defTabSz="685805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37021"/>
              </a:buClr>
              <a:buSzTx/>
              <a:buFont typeface="Arial" pitchFamily="34" charset="0"/>
              <a:buChar char="•"/>
              <a:tabLst/>
              <a:defRPr sz="1600"/>
            </a:lvl3pPr>
            <a:lvl4pPr marL="896112" marR="0" indent="-210312" algn="l" defTabSz="685805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37021"/>
              </a:buClr>
              <a:buSzTx/>
              <a:buFont typeface="Arial" pitchFamily="34" charset="0"/>
              <a:buChar char="–"/>
              <a:tabLst/>
              <a:defRPr sz="1400"/>
            </a:lvl4pPr>
            <a:lvl5pPr marL="1051560" marR="0" indent="-155448" algn="l" defTabSz="685805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37021"/>
              </a:buClr>
              <a:buSzTx/>
              <a:buFont typeface="Arial" pitchFamily="34" charset="0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82880" marR="0" lvl="0" indent="-182880" algn="l" defTabSz="685805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3702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&lt;text&gt;</a:t>
            </a:r>
          </a:p>
          <a:p>
            <a:pPr marL="466344" marR="0" lvl="1" indent="-246888" algn="l" defTabSz="685805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37021"/>
              </a:buClr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667512" marR="0" lvl="2" indent="-173736" algn="l" defTabSz="685805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3702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896112" marR="0" lvl="3" indent="-210312" algn="l" defTabSz="685805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37021"/>
              </a:buClr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Fourth level</a:t>
            </a:r>
          </a:p>
          <a:p>
            <a:pPr marL="1051560" marR="0" lvl="4" indent="-155448" algn="l" defTabSz="685805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3702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Fifth level</a:t>
            </a:r>
            <a:endParaRPr kumimoji="0" lang="en-CA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019108" y="1188720"/>
            <a:ext cx="5669280" cy="3474720"/>
          </a:xfrm>
        </p:spPr>
        <p:txBody>
          <a:bodyPr lIns="182880"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&lt;text&gt;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428A-A8F7-43D4-85D1-697E488B6452}" type="datetimeFigureOut">
              <a:rPr lang="en-CA" smtClean="0"/>
              <a:t>2024-07-22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8A565-756A-4327-A626-35FCFF75D984}" type="slidenum">
              <a:rPr lang="en-CA" smtClean="0"/>
              <a:t>‹#›</a:t>
            </a:fld>
            <a:endParaRPr lang="en-CA"/>
          </a:p>
        </p:txBody>
      </p:sp>
      <p:sp>
        <p:nvSpPr>
          <p:cNvPr id="8" name="Rectangle 7"/>
          <p:cNvSpPr/>
          <p:nvPr userDrawn="1"/>
        </p:nvSpPr>
        <p:spPr>
          <a:xfrm>
            <a:off x="457200" y="0"/>
            <a:ext cx="4572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70470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ing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457200"/>
            <a:ext cx="3017520" cy="1828800"/>
          </a:xfrm>
        </p:spPr>
        <p:txBody>
          <a:bodyPr tIns="64008" anchor="t">
            <a:noAutofit/>
          </a:bodyPr>
          <a:lstStyle>
            <a:lvl1pPr algn="l">
              <a:defRPr sz="3200" b="1"/>
            </a:lvl1pPr>
          </a:lstStyle>
          <a:p>
            <a:r>
              <a:rPr lang="en-US" dirty="0"/>
              <a:t>&lt;heading&gt;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7600" y="457200"/>
            <a:ext cx="5029200" cy="420624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&lt;text&gt;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428A-A8F7-43D4-85D1-697E488B6452}" type="datetimeFigureOut">
              <a:rPr lang="en-CA" smtClean="0"/>
              <a:t>2024-07-22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8A565-756A-4327-A626-35FCFF75D984}" type="slidenum">
              <a:rPr lang="en-CA" smtClean="0"/>
              <a:t>‹#›</a:t>
            </a:fld>
            <a:endParaRPr lang="en-CA"/>
          </a:p>
        </p:txBody>
      </p:sp>
      <p:sp>
        <p:nvSpPr>
          <p:cNvPr id="8" name="Rectangle 7"/>
          <p:cNvSpPr/>
          <p:nvPr userDrawn="1"/>
        </p:nvSpPr>
        <p:spPr>
          <a:xfrm>
            <a:off x="457200" y="0"/>
            <a:ext cx="4572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5608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91440"/>
            <a:ext cx="8138160" cy="9144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&lt;heading&gt;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48640" y="1188720"/>
            <a:ext cx="4023360" cy="457200"/>
          </a:xfrm>
        </p:spPr>
        <p:txBody>
          <a:bodyPr lIns="182880" anchor="ctr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  <a:lvl2pPr marL="457162" indent="0">
              <a:buNone/>
              <a:defRPr sz="2000" b="1"/>
            </a:lvl2pPr>
            <a:lvl3pPr marL="914324" indent="0">
              <a:buNone/>
              <a:defRPr sz="1800" b="1"/>
            </a:lvl3pPr>
            <a:lvl4pPr marL="1371486" indent="0">
              <a:buNone/>
              <a:defRPr sz="1600" b="1"/>
            </a:lvl4pPr>
            <a:lvl5pPr marL="1828648" indent="0">
              <a:buNone/>
              <a:defRPr sz="1600" b="1"/>
            </a:lvl5pPr>
            <a:lvl6pPr marL="2285810" indent="0">
              <a:buNone/>
              <a:defRPr sz="1600" b="1"/>
            </a:lvl6pPr>
            <a:lvl7pPr marL="2742972" indent="0">
              <a:buNone/>
              <a:defRPr sz="1600" b="1"/>
            </a:lvl7pPr>
            <a:lvl8pPr marL="3200133" indent="0">
              <a:buNone/>
              <a:defRPr sz="1600" b="1"/>
            </a:lvl8pPr>
            <a:lvl9pPr marL="3657296" indent="0">
              <a:buNone/>
              <a:defRPr sz="1600" b="1"/>
            </a:lvl9pPr>
          </a:lstStyle>
          <a:p>
            <a:pPr lvl="0"/>
            <a:r>
              <a:rPr lang="en-US" dirty="0"/>
              <a:t>&lt;subheading&gt;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48640" y="1737360"/>
            <a:ext cx="4023360" cy="2880360"/>
          </a:xfrm>
        </p:spPr>
        <p:txBody>
          <a:bodyPr lIns="274320"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&lt;text&gt;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3440" y="1188720"/>
            <a:ext cx="4023360" cy="457200"/>
          </a:xfrm>
        </p:spPr>
        <p:txBody>
          <a:bodyPr lIns="182880" anchor="ctr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  <a:lvl2pPr marL="457162" indent="0">
              <a:buNone/>
              <a:defRPr sz="2000" b="1"/>
            </a:lvl2pPr>
            <a:lvl3pPr marL="914324" indent="0">
              <a:buNone/>
              <a:defRPr sz="1800" b="1"/>
            </a:lvl3pPr>
            <a:lvl4pPr marL="1371486" indent="0">
              <a:buNone/>
              <a:defRPr sz="1600" b="1"/>
            </a:lvl4pPr>
            <a:lvl5pPr marL="1828648" indent="0">
              <a:buNone/>
              <a:defRPr sz="1600" b="1"/>
            </a:lvl5pPr>
            <a:lvl6pPr marL="2285810" indent="0">
              <a:buNone/>
              <a:defRPr sz="1600" b="1"/>
            </a:lvl6pPr>
            <a:lvl7pPr marL="2742972" indent="0">
              <a:buNone/>
              <a:defRPr sz="1600" b="1"/>
            </a:lvl7pPr>
            <a:lvl8pPr marL="3200133" indent="0">
              <a:buNone/>
              <a:defRPr sz="1600" b="1"/>
            </a:lvl8pPr>
            <a:lvl9pPr marL="3657296" indent="0">
              <a:buNone/>
              <a:defRPr sz="1600" b="1"/>
            </a:lvl9pPr>
          </a:lstStyle>
          <a:p>
            <a:pPr lvl="0"/>
            <a:r>
              <a:rPr lang="en-US" dirty="0"/>
              <a:t>&lt;subheading&gt;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63439" y="1737360"/>
            <a:ext cx="4023360" cy="2926080"/>
          </a:xfrm>
        </p:spPr>
        <p:txBody>
          <a:bodyPr lIns="274320"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&lt;text&gt;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428A-A8F7-43D4-85D1-697E488B6452}" type="datetimeFigureOut">
              <a:rPr lang="en-CA" smtClean="0"/>
              <a:t>2024-07-22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8A565-756A-4327-A626-35FCFF75D984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Rectangle 9"/>
          <p:cNvSpPr/>
          <p:nvPr userDrawn="1"/>
        </p:nvSpPr>
        <p:spPr>
          <a:xfrm>
            <a:off x="457200" y="0"/>
            <a:ext cx="4572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74030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20240" y="4208145"/>
            <a:ext cx="5394960" cy="457200"/>
          </a:xfrm>
        </p:spPr>
        <p:txBody>
          <a:bodyPr anchor="t"/>
          <a:lstStyle>
            <a:lvl1pPr algn="l">
              <a:defRPr sz="16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&lt;caption&gt;</a:t>
            </a:r>
            <a:endParaRPr lang="en-CA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828800" y="460374"/>
            <a:ext cx="5486400" cy="3566160"/>
          </a:xfrm>
        </p:spPr>
        <p:txBody>
          <a:bodyPr/>
          <a:lstStyle>
            <a:lvl1pPr marL="0" indent="0">
              <a:buNone/>
              <a:defRPr sz="3200"/>
            </a:lvl1pPr>
            <a:lvl2pPr marL="457162" indent="0">
              <a:buNone/>
              <a:defRPr sz="2800"/>
            </a:lvl2pPr>
            <a:lvl3pPr marL="914324" indent="0">
              <a:buNone/>
              <a:defRPr sz="2400"/>
            </a:lvl3pPr>
            <a:lvl4pPr marL="1371486" indent="0">
              <a:buNone/>
              <a:defRPr sz="2000"/>
            </a:lvl4pPr>
            <a:lvl5pPr marL="1828648" indent="0">
              <a:buNone/>
              <a:defRPr sz="2000"/>
            </a:lvl5pPr>
            <a:lvl6pPr marL="2285810" indent="0">
              <a:buNone/>
              <a:defRPr sz="2000"/>
            </a:lvl6pPr>
            <a:lvl7pPr marL="2742972" indent="0">
              <a:buNone/>
              <a:defRPr sz="2000"/>
            </a:lvl7pPr>
            <a:lvl8pPr marL="3200133" indent="0">
              <a:buNone/>
              <a:defRPr sz="2000"/>
            </a:lvl8pPr>
            <a:lvl9pPr marL="3657296" indent="0">
              <a:buNone/>
              <a:defRPr sz="2000"/>
            </a:lvl9pPr>
          </a:lstStyle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428A-A8F7-43D4-85D1-697E488B6452}" type="datetimeFigureOut">
              <a:rPr lang="en-CA" smtClean="0"/>
              <a:t>2024-07-22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8A565-756A-4327-A626-35FCFF75D984}" type="slidenum">
              <a:rPr lang="en-CA" smtClean="0"/>
              <a:t>‹#›</a:t>
            </a:fld>
            <a:endParaRPr lang="en-CA"/>
          </a:p>
        </p:txBody>
      </p:sp>
      <p:sp>
        <p:nvSpPr>
          <p:cNvPr id="8" name="Rectangle 7"/>
          <p:cNvSpPr/>
          <p:nvPr userDrawn="1"/>
        </p:nvSpPr>
        <p:spPr>
          <a:xfrm>
            <a:off x="1828800" y="4162425"/>
            <a:ext cx="4572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02222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8788" y="460374"/>
            <a:ext cx="4023360" cy="3566160"/>
          </a:xfrm>
        </p:spPr>
        <p:txBody>
          <a:bodyPr/>
          <a:lstStyle>
            <a:lvl1pPr marL="0" indent="0">
              <a:buNone/>
              <a:defRPr sz="3200"/>
            </a:lvl1pPr>
            <a:lvl2pPr marL="457162" indent="0">
              <a:buNone/>
              <a:defRPr sz="2800"/>
            </a:lvl2pPr>
            <a:lvl3pPr marL="914324" indent="0">
              <a:buNone/>
              <a:defRPr sz="2400"/>
            </a:lvl3pPr>
            <a:lvl4pPr marL="1371486" indent="0">
              <a:buNone/>
              <a:defRPr sz="2000"/>
            </a:lvl4pPr>
            <a:lvl5pPr marL="1828648" indent="0">
              <a:buNone/>
              <a:defRPr sz="2000"/>
            </a:lvl5pPr>
            <a:lvl6pPr marL="2285810" indent="0">
              <a:buNone/>
              <a:defRPr sz="2000"/>
            </a:lvl6pPr>
            <a:lvl7pPr marL="2742972" indent="0">
              <a:buNone/>
              <a:defRPr sz="2000"/>
            </a:lvl7pPr>
            <a:lvl8pPr marL="3200133" indent="0">
              <a:buNone/>
              <a:defRPr sz="2000"/>
            </a:lvl8pPr>
            <a:lvl9pPr marL="3657296" indent="0">
              <a:buNone/>
              <a:defRPr sz="2000"/>
            </a:lvl9pPr>
          </a:lstStyle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428A-A8F7-43D4-85D1-697E488B6452}" type="datetimeFigureOut">
              <a:rPr lang="en-CA" smtClean="0"/>
              <a:t>2024-07-22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8A565-756A-4327-A626-35FCFF75D984}" type="slidenum">
              <a:rPr lang="en-CA" smtClean="0"/>
              <a:t>‹#›</a:t>
            </a:fld>
            <a:endParaRPr lang="en-CA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63440" y="460374"/>
            <a:ext cx="4023360" cy="3566160"/>
          </a:xfrm>
        </p:spPr>
        <p:txBody>
          <a:bodyPr/>
          <a:lstStyle>
            <a:lvl1pPr marL="0" indent="0">
              <a:buNone/>
              <a:defRPr sz="3200"/>
            </a:lvl1pPr>
            <a:lvl2pPr marL="457162" indent="0">
              <a:buNone/>
              <a:defRPr sz="2800"/>
            </a:lvl2pPr>
            <a:lvl3pPr marL="914324" indent="0">
              <a:buNone/>
              <a:defRPr sz="2400"/>
            </a:lvl3pPr>
            <a:lvl4pPr marL="1371486" indent="0">
              <a:buNone/>
              <a:defRPr sz="2000"/>
            </a:lvl4pPr>
            <a:lvl5pPr marL="1828648" indent="0">
              <a:buNone/>
              <a:defRPr sz="2000"/>
            </a:lvl5pPr>
            <a:lvl6pPr marL="2285810" indent="0">
              <a:buNone/>
              <a:defRPr sz="2000"/>
            </a:lvl6pPr>
            <a:lvl7pPr marL="2742972" indent="0">
              <a:buNone/>
              <a:defRPr sz="2000"/>
            </a:lvl7pPr>
            <a:lvl8pPr marL="3200133" indent="0">
              <a:buNone/>
              <a:defRPr sz="2000"/>
            </a:lvl8pPr>
            <a:lvl9pPr marL="3657296" indent="0">
              <a:buNone/>
              <a:defRPr sz="2000"/>
            </a:lvl9pPr>
          </a:lstStyle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4208145"/>
            <a:ext cx="3933508" cy="457200"/>
          </a:xfrm>
        </p:spPr>
        <p:txBody>
          <a:bodyPr anchor="t"/>
          <a:lstStyle>
            <a:lvl1pPr algn="l">
              <a:defRPr sz="16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&lt;caption&gt;</a:t>
            </a:r>
            <a:endParaRPr lang="en-CA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457200" y="4162425"/>
            <a:ext cx="4572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CA"/>
          </a:p>
        </p:txBody>
      </p:sp>
      <p:sp>
        <p:nvSpPr>
          <p:cNvPr id="23" name="Rectangle 22"/>
          <p:cNvSpPr/>
          <p:nvPr userDrawn="1"/>
        </p:nvSpPr>
        <p:spPr>
          <a:xfrm>
            <a:off x="4663440" y="4160520"/>
            <a:ext cx="4572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CA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54880" y="4206240"/>
            <a:ext cx="3931920" cy="457200"/>
          </a:xfrm>
        </p:spPr>
        <p:txBody>
          <a:bodyPr anchor="t"/>
          <a:lstStyle>
            <a:lvl1pPr marL="0" indent="0">
              <a:buNone/>
              <a:defRPr lang="en-US" sz="16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>
              <a:defRPr lang="en-US" sz="16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2pPr>
            <a:lvl3pPr>
              <a:defRPr lang="en-US" sz="16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3pPr>
            <a:lvl4pPr>
              <a:defRPr lang="en-US" sz="16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4pPr>
            <a:lvl5pPr>
              <a:defRPr lang="en-CA" sz="1600" b="1" kern="1200" dirty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&lt;caption&gt;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67389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2960" y="3749040"/>
            <a:ext cx="7863840" cy="9144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accent1"/>
                </a:solidFill>
                <a:latin typeface="+mj-lt"/>
              </a:defRPr>
            </a:lvl1pPr>
            <a:lvl2pPr marL="342904" indent="0">
              <a:buNone/>
              <a:defRPr/>
            </a:lvl2pPr>
            <a:lvl3pPr marL="685805" indent="0">
              <a:buNone/>
              <a:defRPr/>
            </a:lvl3pPr>
            <a:lvl4pPr marL="1028708" indent="0">
              <a:buNone/>
              <a:defRPr/>
            </a:lvl4pPr>
            <a:lvl5pPr marL="1371612" indent="0">
              <a:buNone/>
              <a:defRPr/>
            </a:lvl5pPr>
          </a:lstStyle>
          <a:p>
            <a:pPr lvl="0"/>
            <a:r>
              <a:rPr lang="en-US" dirty="0"/>
              <a:t>&lt;subtitle&gt;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57200" y="2743200"/>
            <a:ext cx="4572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CA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48640" y="2834640"/>
            <a:ext cx="8138160" cy="9144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&lt;title&gt;</a:t>
            </a:r>
            <a:endParaRPr lang="en-CA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D35586B-8D51-405E-A7E0-7A707E8059E4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9144000" cy="2560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041019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8788" y="460374"/>
            <a:ext cx="2651760" cy="3566160"/>
          </a:xfrm>
        </p:spPr>
        <p:txBody>
          <a:bodyPr/>
          <a:lstStyle>
            <a:lvl1pPr marL="0" indent="0">
              <a:buNone/>
              <a:defRPr sz="3200"/>
            </a:lvl1pPr>
            <a:lvl2pPr marL="457162" indent="0">
              <a:buNone/>
              <a:defRPr sz="2800"/>
            </a:lvl2pPr>
            <a:lvl3pPr marL="914324" indent="0">
              <a:buNone/>
              <a:defRPr sz="2400"/>
            </a:lvl3pPr>
            <a:lvl4pPr marL="1371486" indent="0">
              <a:buNone/>
              <a:defRPr sz="2000"/>
            </a:lvl4pPr>
            <a:lvl5pPr marL="1828648" indent="0">
              <a:buNone/>
              <a:defRPr sz="2000"/>
            </a:lvl5pPr>
            <a:lvl6pPr marL="2285810" indent="0">
              <a:buNone/>
              <a:defRPr sz="2000"/>
            </a:lvl6pPr>
            <a:lvl7pPr marL="2742972" indent="0">
              <a:buNone/>
              <a:defRPr sz="2000"/>
            </a:lvl7pPr>
            <a:lvl8pPr marL="3200133" indent="0">
              <a:buNone/>
              <a:defRPr sz="2000"/>
            </a:lvl8pPr>
            <a:lvl9pPr marL="3657296" indent="0">
              <a:buNone/>
              <a:defRPr sz="2000"/>
            </a:lvl9pPr>
          </a:lstStyle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428A-A8F7-43D4-85D1-697E488B6452}" type="datetimeFigureOut">
              <a:rPr lang="en-CA" smtClean="0"/>
              <a:t>2024-07-22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8A565-756A-4327-A626-35FCFF75D984}" type="slidenum">
              <a:rPr lang="en-CA" smtClean="0"/>
              <a:t>‹#›</a:t>
            </a:fld>
            <a:endParaRPr lang="en-CA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246120" y="457200"/>
            <a:ext cx="2651760" cy="3566160"/>
          </a:xfrm>
        </p:spPr>
        <p:txBody>
          <a:bodyPr/>
          <a:lstStyle>
            <a:lvl1pPr marL="0" indent="0">
              <a:buNone/>
              <a:defRPr sz="3200"/>
            </a:lvl1pPr>
            <a:lvl2pPr marL="457162" indent="0">
              <a:buNone/>
              <a:defRPr sz="2800"/>
            </a:lvl2pPr>
            <a:lvl3pPr marL="914324" indent="0">
              <a:buNone/>
              <a:defRPr sz="2400"/>
            </a:lvl3pPr>
            <a:lvl4pPr marL="1371486" indent="0">
              <a:buNone/>
              <a:defRPr sz="2000"/>
            </a:lvl4pPr>
            <a:lvl5pPr marL="1828648" indent="0">
              <a:buNone/>
              <a:defRPr sz="2000"/>
            </a:lvl5pPr>
            <a:lvl6pPr marL="2285810" indent="0">
              <a:buNone/>
              <a:defRPr sz="2000"/>
            </a:lvl6pPr>
            <a:lvl7pPr marL="2742972" indent="0">
              <a:buNone/>
              <a:defRPr sz="2000"/>
            </a:lvl7pPr>
            <a:lvl8pPr marL="3200133" indent="0">
              <a:buNone/>
              <a:defRPr sz="2000"/>
            </a:lvl8pPr>
            <a:lvl9pPr marL="3657296" indent="0">
              <a:buNone/>
              <a:defRPr sz="2000"/>
            </a:lvl9pPr>
          </a:lstStyle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035040" y="457200"/>
            <a:ext cx="2651760" cy="3566160"/>
          </a:xfrm>
        </p:spPr>
        <p:txBody>
          <a:bodyPr/>
          <a:lstStyle>
            <a:lvl1pPr marL="0" indent="0">
              <a:buNone/>
              <a:defRPr sz="3200"/>
            </a:lvl1pPr>
            <a:lvl2pPr marL="457162" indent="0">
              <a:buNone/>
              <a:defRPr sz="2800"/>
            </a:lvl2pPr>
            <a:lvl3pPr marL="914324" indent="0">
              <a:buNone/>
              <a:defRPr sz="2400"/>
            </a:lvl3pPr>
            <a:lvl4pPr marL="1371486" indent="0">
              <a:buNone/>
              <a:defRPr sz="2000"/>
            </a:lvl4pPr>
            <a:lvl5pPr marL="1828648" indent="0">
              <a:buNone/>
              <a:defRPr sz="2000"/>
            </a:lvl5pPr>
            <a:lvl6pPr marL="2285810" indent="0">
              <a:buNone/>
              <a:defRPr sz="2000"/>
            </a:lvl6pPr>
            <a:lvl7pPr marL="2742972" indent="0">
              <a:buNone/>
              <a:defRPr sz="2000"/>
            </a:lvl7pPr>
            <a:lvl8pPr marL="3200133" indent="0">
              <a:buNone/>
              <a:defRPr sz="2000"/>
            </a:lvl8pPr>
            <a:lvl9pPr marL="3657296" indent="0">
              <a:buNone/>
              <a:defRPr sz="2000"/>
            </a:lvl9pPr>
          </a:lstStyle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4208145"/>
            <a:ext cx="2561908" cy="457200"/>
          </a:xfrm>
        </p:spPr>
        <p:txBody>
          <a:bodyPr anchor="t"/>
          <a:lstStyle>
            <a:lvl1pPr algn="l">
              <a:defRPr sz="14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&lt;caption&gt;</a:t>
            </a:r>
            <a:endParaRPr lang="en-CA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457200" y="4162425"/>
            <a:ext cx="4572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CA"/>
          </a:p>
        </p:txBody>
      </p:sp>
      <p:sp>
        <p:nvSpPr>
          <p:cNvPr id="22" name="Rectangle 21"/>
          <p:cNvSpPr/>
          <p:nvPr userDrawn="1"/>
        </p:nvSpPr>
        <p:spPr>
          <a:xfrm>
            <a:off x="3246120" y="4160520"/>
            <a:ext cx="4572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CA"/>
          </a:p>
        </p:txBody>
      </p:sp>
      <p:sp>
        <p:nvSpPr>
          <p:cNvPr id="24" name="Rectangle 23"/>
          <p:cNvSpPr/>
          <p:nvPr userDrawn="1"/>
        </p:nvSpPr>
        <p:spPr>
          <a:xfrm>
            <a:off x="6035040" y="4160520"/>
            <a:ext cx="4572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CA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337560" y="4208464"/>
            <a:ext cx="2560320" cy="457200"/>
          </a:xfrm>
        </p:spPr>
        <p:txBody>
          <a:bodyPr anchor="t"/>
          <a:lstStyle>
            <a:lvl1pPr marL="0" indent="0">
              <a:buNone/>
              <a:defRPr lang="en-US" sz="14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&lt;caption&gt;</a:t>
            </a:r>
            <a:endParaRPr lang="en-CA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6126480" y="4208464"/>
            <a:ext cx="2560320" cy="457200"/>
          </a:xfrm>
        </p:spPr>
        <p:txBody>
          <a:bodyPr anchor="t"/>
          <a:lstStyle>
            <a:lvl1pPr marL="0" indent="0">
              <a:buNone/>
              <a:defRPr lang="en-US" sz="14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&lt;caption&gt;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433847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4663440" y="2679192"/>
            <a:ext cx="2651760" cy="2011680"/>
          </a:xfrm>
        </p:spPr>
        <p:txBody>
          <a:bodyPr/>
          <a:lstStyle>
            <a:lvl1pPr marL="0" indent="0">
              <a:buNone/>
              <a:defRPr sz="3200"/>
            </a:lvl1pPr>
            <a:lvl2pPr marL="457162" indent="0">
              <a:buNone/>
              <a:defRPr sz="2800"/>
            </a:lvl2pPr>
            <a:lvl3pPr marL="914324" indent="0">
              <a:buNone/>
              <a:defRPr sz="2400"/>
            </a:lvl3pPr>
            <a:lvl4pPr marL="1371486" indent="0">
              <a:buNone/>
              <a:defRPr sz="2000"/>
            </a:lvl4pPr>
            <a:lvl5pPr marL="1828648" indent="0">
              <a:buNone/>
              <a:defRPr sz="2000"/>
            </a:lvl5pPr>
            <a:lvl6pPr marL="2285810" indent="0">
              <a:buNone/>
              <a:defRPr sz="2000"/>
            </a:lvl6pPr>
            <a:lvl7pPr marL="2742972" indent="0">
              <a:buNone/>
              <a:defRPr sz="2000"/>
            </a:lvl7pPr>
            <a:lvl8pPr marL="3200133" indent="0">
              <a:buNone/>
              <a:defRPr sz="2000"/>
            </a:lvl8pPr>
            <a:lvl9pPr marL="3657296" indent="0">
              <a:buNone/>
              <a:defRPr sz="2000"/>
            </a:lvl9pPr>
          </a:lstStyle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1828800" y="2679192"/>
            <a:ext cx="2651760" cy="2011680"/>
          </a:xfrm>
        </p:spPr>
        <p:txBody>
          <a:bodyPr/>
          <a:lstStyle>
            <a:lvl1pPr marL="0" indent="0">
              <a:buNone/>
              <a:defRPr sz="3200"/>
            </a:lvl1pPr>
            <a:lvl2pPr marL="457162" indent="0">
              <a:buNone/>
              <a:defRPr sz="2800"/>
            </a:lvl2pPr>
            <a:lvl3pPr marL="914324" indent="0">
              <a:buNone/>
              <a:defRPr sz="2400"/>
            </a:lvl3pPr>
            <a:lvl4pPr marL="1371486" indent="0">
              <a:buNone/>
              <a:defRPr sz="2000"/>
            </a:lvl4pPr>
            <a:lvl5pPr marL="1828648" indent="0">
              <a:buNone/>
              <a:defRPr sz="2000"/>
            </a:lvl5pPr>
            <a:lvl6pPr marL="2285810" indent="0">
              <a:buNone/>
              <a:defRPr sz="2000"/>
            </a:lvl6pPr>
            <a:lvl7pPr marL="2742972" indent="0">
              <a:buNone/>
              <a:defRPr sz="2000"/>
            </a:lvl7pPr>
            <a:lvl8pPr marL="3200133" indent="0">
              <a:buNone/>
              <a:defRPr sz="2000"/>
            </a:lvl8pPr>
            <a:lvl9pPr marL="3657296" indent="0">
              <a:buNone/>
              <a:defRPr sz="2000"/>
            </a:lvl9pPr>
          </a:lstStyle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828800" y="457200"/>
            <a:ext cx="2651760" cy="2011680"/>
          </a:xfrm>
        </p:spPr>
        <p:txBody>
          <a:bodyPr/>
          <a:lstStyle>
            <a:lvl1pPr marL="0" indent="0">
              <a:buNone/>
              <a:defRPr sz="3200"/>
            </a:lvl1pPr>
            <a:lvl2pPr marL="457162" indent="0">
              <a:buNone/>
              <a:defRPr sz="2800"/>
            </a:lvl2pPr>
            <a:lvl3pPr marL="914324" indent="0">
              <a:buNone/>
              <a:defRPr sz="2400"/>
            </a:lvl3pPr>
            <a:lvl4pPr marL="1371486" indent="0">
              <a:buNone/>
              <a:defRPr sz="2000"/>
            </a:lvl4pPr>
            <a:lvl5pPr marL="1828648" indent="0">
              <a:buNone/>
              <a:defRPr sz="2000"/>
            </a:lvl5pPr>
            <a:lvl6pPr marL="2285810" indent="0">
              <a:buNone/>
              <a:defRPr sz="2000"/>
            </a:lvl6pPr>
            <a:lvl7pPr marL="2742972" indent="0">
              <a:buNone/>
              <a:defRPr sz="2000"/>
            </a:lvl7pPr>
            <a:lvl8pPr marL="3200133" indent="0">
              <a:buNone/>
              <a:defRPr sz="2000"/>
            </a:lvl8pPr>
            <a:lvl9pPr marL="3657296" indent="0">
              <a:buNone/>
              <a:defRPr sz="2000"/>
            </a:lvl9pPr>
          </a:lstStyle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428A-A8F7-43D4-85D1-697E488B6452}" type="datetimeFigureOut">
              <a:rPr lang="en-CA" smtClean="0"/>
              <a:t>2024-07-22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8A565-756A-4327-A626-35FCFF75D984}" type="slidenum">
              <a:rPr lang="en-CA" smtClean="0"/>
              <a:t>‹#›</a:t>
            </a:fld>
            <a:endParaRPr lang="en-CA"/>
          </a:p>
        </p:txBody>
      </p:sp>
      <p:sp>
        <p:nvSpPr>
          <p:cNvPr id="8" name="Rectangle 7"/>
          <p:cNvSpPr/>
          <p:nvPr userDrawn="1"/>
        </p:nvSpPr>
        <p:spPr>
          <a:xfrm>
            <a:off x="1735141" y="2679192"/>
            <a:ext cx="4571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CA"/>
          </a:p>
        </p:txBody>
      </p:sp>
      <p:sp>
        <p:nvSpPr>
          <p:cNvPr id="17" name="Rectangle 16"/>
          <p:cNvSpPr/>
          <p:nvPr userDrawn="1"/>
        </p:nvSpPr>
        <p:spPr>
          <a:xfrm>
            <a:off x="1737360" y="2013375"/>
            <a:ext cx="4571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 userDrawn="1"/>
        </p:nvSpPr>
        <p:spPr>
          <a:xfrm>
            <a:off x="7360920" y="2679192"/>
            <a:ext cx="4571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CA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455422" y="457203"/>
            <a:ext cx="1192404" cy="2011680"/>
          </a:xfrm>
        </p:spPr>
        <p:txBody>
          <a:bodyPr lIns="45716" rIns="45716" anchor="b">
            <a:noAutofit/>
          </a:bodyPr>
          <a:lstStyle>
            <a:lvl1pPr marL="0" indent="0" algn="r">
              <a:buNone/>
              <a:defRPr lang="en-US" sz="14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>
              <a:defRPr lang="en-US" sz="16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2pPr>
            <a:lvl3pPr>
              <a:defRPr lang="en-US" sz="16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3pPr>
            <a:lvl4pPr>
              <a:defRPr lang="en-US" sz="16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4pPr>
            <a:lvl5pPr>
              <a:defRPr lang="en-CA" sz="1600" b="1" kern="1200" dirty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&lt;caption&gt;</a:t>
            </a:r>
            <a:endParaRPr lang="en-CA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498080" y="2679192"/>
            <a:ext cx="1188720" cy="2008695"/>
          </a:xfrm>
        </p:spPr>
        <p:txBody>
          <a:bodyPr lIns="45716" rIns="45716" anchor="t">
            <a:noAutofit/>
          </a:bodyPr>
          <a:lstStyle>
            <a:lvl1pPr marL="0" indent="0">
              <a:buNone/>
              <a:defRPr lang="en-US" sz="14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>
              <a:defRPr lang="en-US" sz="16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2pPr>
            <a:lvl3pPr>
              <a:defRPr lang="en-US" sz="16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3pPr>
            <a:lvl4pPr>
              <a:defRPr lang="en-US" sz="16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4pPr>
            <a:lvl5pPr>
              <a:defRPr lang="en-CA" sz="1600" b="1" kern="1200" dirty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&lt;caption&gt;</a:t>
            </a:r>
            <a:endParaRPr lang="en-CA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4663440" y="457200"/>
            <a:ext cx="2651760" cy="2011680"/>
          </a:xfrm>
        </p:spPr>
        <p:txBody>
          <a:bodyPr/>
          <a:lstStyle>
            <a:lvl1pPr marL="0" indent="0">
              <a:buNone/>
              <a:defRPr sz="3200"/>
            </a:lvl1pPr>
            <a:lvl2pPr marL="457162" indent="0">
              <a:buNone/>
              <a:defRPr sz="2800"/>
            </a:lvl2pPr>
            <a:lvl3pPr marL="914324" indent="0">
              <a:buNone/>
              <a:defRPr sz="2400"/>
            </a:lvl3pPr>
            <a:lvl4pPr marL="1371486" indent="0">
              <a:buNone/>
              <a:defRPr sz="2000"/>
            </a:lvl4pPr>
            <a:lvl5pPr marL="1828648" indent="0">
              <a:buNone/>
              <a:defRPr sz="2000"/>
            </a:lvl5pPr>
            <a:lvl6pPr marL="2285810" indent="0">
              <a:buNone/>
              <a:defRPr sz="2000"/>
            </a:lvl6pPr>
            <a:lvl7pPr marL="2742972" indent="0">
              <a:buNone/>
              <a:defRPr sz="2000"/>
            </a:lvl7pPr>
            <a:lvl8pPr marL="3200133" indent="0">
              <a:buNone/>
              <a:defRPr sz="2000"/>
            </a:lvl8pPr>
            <a:lvl9pPr marL="3657296" indent="0">
              <a:buNone/>
              <a:defRPr sz="2000"/>
            </a:lvl9pPr>
          </a:lstStyle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7360920" y="2011680"/>
            <a:ext cx="4571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CA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7495984" y="457200"/>
            <a:ext cx="1192404" cy="2011680"/>
          </a:xfrm>
        </p:spPr>
        <p:txBody>
          <a:bodyPr lIns="45716" rIns="45716" anchor="b">
            <a:noAutofit/>
          </a:bodyPr>
          <a:lstStyle>
            <a:lvl1pPr marL="0" indent="0" algn="l">
              <a:buNone/>
              <a:defRPr lang="en-US" sz="14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>
              <a:defRPr lang="en-US" sz="16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2pPr>
            <a:lvl3pPr>
              <a:defRPr lang="en-US" sz="16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3pPr>
            <a:lvl4pPr>
              <a:defRPr lang="en-US" sz="16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4pPr>
            <a:lvl5pPr>
              <a:defRPr lang="en-CA" sz="1600" b="1" kern="1200" dirty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&lt;caption&gt;</a:t>
            </a:r>
            <a:endParaRPr lang="en-CA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457200" y="2679192"/>
            <a:ext cx="1192404" cy="2011680"/>
          </a:xfrm>
        </p:spPr>
        <p:txBody>
          <a:bodyPr lIns="45716" rIns="45716" anchor="t">
            <a:noAutofit/>
          </a:bodyPr>
          <a:lstStyle>
            <a:lvl1pPr marL="0" indent="0" algn="r">
              <a:buNone/>
              <a:defRPr lang="en-US" sz="14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>
              <a:defRPr lang="en-US" sz="16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2pPr>
            <a:lvl3pPr>
              <a:defRPr lang="en-US" sz="16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3pPr>
            <a:lvl4pPr>
              <a:defRPr lang="en-US" sz="16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4pPr>
            <a:lvl5pPr>
              <a:defRPr lang="en-CA" sz="1600" b="1" kern="1200" dirty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&lt;caption&gt;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369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ing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91440"/>
            <a:ext cx="813816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&lt;heading&gt;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48640" y="1188720"/>
            <a:ext cx="8138160" cy="3474720"/>
          </a:xfrm>
        </p:spPr>
        <p:txBody>
          <a:bodyPr lIns="182880"/>
          <a:lstStyle>
            <a:lvl1pPr>
              <a:lnSpc>
                <a:spcPct val="90000"/>
              </a:lnSpc>
              <a:spcBef>
                <a:spcPts val="600"/>
              </a:spcBef>
              <a:defRPr/>
            </a:lvl1pPr>
            <a:lvl2pPr marL="557784">
              <a:lnSpc>
                <a:spcPct val="90000"/>
              </a:lnSpc>
              <a:spcBef>
                <a:spcPts val="600"/>
              </a:spcBef>
              <a:defRPr/>
            </a:lvl2pPr>
            <a:lvl3pPr>
              <a:lnSpc>
                <a:spcPct val="90000"/>
              </a:lnSpc>
              <a:spcBef>
                <a:spcPts val="600"/>
              </a:spcBef>
              <a:defRPr/>
            </a:lvl3pPr>
            <a:lvl4pPr>
              <a:lnSpc>
                <a:spcPct val="90000"/>
              </a:lnSpc>
              <a:spcBef>
                <a:spcPts val="600"/>
              </a:spcBef>
              <a:defRPr/>
            </a:lvl4pPr>
            <a:lvl5pPr>
              <a:lnSpc>
                <a:spcPct val="90000"/>
              </a:lnSpc>
              <a:spcBef>
                <a:spcPts val="600"/>
              </a:spcBef>
              <a:defRPr/>
            </a:lvl5pPr>
          </a:lstStyle>
          <a:p>
            <a:pPr lvl="0"/>
            <a:r>
              <a:rPr lang="en-US" dirty="0"/>
              <a:t>&lt;text&gt;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428A-A8F7-43D4-85D1-697E488B6452}" type="datetimeFigureOut">
              <a:rPr lang="en-CA" smtClean="0"/>
              <a:t>2024-07-22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8A565-756A-4327-A626-35FCFF75D984}" type="slidenum">
              <a:rPr lang="en-CA" smtClean="0"/>
              <a:t>‹#›</a:t>
            </a:fld>
            <a:endParaRPr lang="en-CA"/>
          </a:p>
        </p:txBody>
      </p:sp>
      <p:sp>
        <p:nvSpPr>
          <p:cNvPr id="7" name="Rectangle 6"/>
          <p:cNvSpPr/>
          <p:nvPr userDrawn="1"/>
        </p:nvSpPr>
        <p:spPr>
          <a:xfrm>
            <a:off x="457200" y="0"/>
            <a:ext cx="4572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11746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457200"/>
            <a:ext cx="3017520" cy="1828800"/>
          </a:xfrm>
        </p:spPr>
        <p:txBody>
          <a:bodyPr tIns="64008" anchor="t">
            <a:noAutofit/>
          </a:bodyPr>
          <a:lstStyle>
            <a:lvl1pPr algn="l">
              <a:defRPr sz="3200" b="1"/>
            </a:lvl1pPr>
          </a:lstStyle>
          <a:p>
            <a:r>
              <a:rPr lang="en-US" dirty="0"/>
              <a:t>&lt;heading&gt;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7600" y="457200"/>
            <a:ext cx="5029200" cy="420624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&lt;text&gt;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428A-A8F7-43D4-85D1-697E488B6452}" type="datetimeFigureOut">
              <a:rPr lang="en-CA" smtClean="0"/>
              <a:t>2024-07-22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8A565-756A-4327-A626-35FCFF75D984}" type="slidenum">
              <a:rPr lang="en-CA" smtClean="0"/>
              <a:t>‹#›</a:t>
            </a:fld>
            <a:endParaRPr lang="en-CA"/>
          </a:p>
        </p:txBody>
      </p:sp>
      <p:sp>
        <p:nvSpPr>
          <p:cNvPr id="8" name="Rectangle 7"/>
          <p:cNvSpPr/>
          <p:nvPr userDrawn="1"/>
        </p:nvSpPr>
        <p:spPr>
          <a:xfrm>
            <a:off x="457200" y="0"/>
            <a:ext cx="4572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29201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457200"/>
            <a:ext cx="3017520" cy="1463040"/>
          </a:xfrm>
        </p:spPr>
        <p:txBody>
          <a:bodyPr tIns="64008" anchor="t">
            <a:noAutofit/>
          </a:bodyPr>
          <a:lstStyle>
            <a:lvl1pPr algn="l">
              <a:defRPr sz="3200" b="1"/>
            </a:lvl1pPr>
          </a:lstStyle>
          <a:p>
            <a:r>
              <a:rPr lang="en-US" dirty="0"/>
              <a:t>&lt;heading&gt;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7600" y="457200"/>
            <a:ext cx="5029200" cy="420624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&lt;text&gt;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428A-A8F7-43D4-85D1-697E488B6452}" type="datetimeFigureOut">
              <a:rPr lang="en-CA" smtClean="0"/>
              <a:t>2024-07-22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8A565-756A-4327-A626-35FCFF75D984}" type="slidenum">
              <a:rPr lang="en-CA" smtClean="0"/>
              <a:t>‹#›</a:t>
            </a:fld>
            <a:endParaRPr lang="en-CA"/>
          </a:p>
        </p:txBody>
      </p:sp>
      <p:sp>
        <p:nvSpPr>
          <p:cNvPr id="8" name="Rectangle 7"/>
          <p:cNvSpPr/>
          <p:nvPr userDrawn="1"/>
        </p:nvSpPr>
        <p:spPr>
          <a:xfrm>
            <a:off x="457200" y="0"/>
            <a:ext cx="4572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CA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548640" y="2011680"/>
            <a:ext cx="3017520" cy="2651760"/>
          </a:xfrm>
        </p:spPr>
        <p:txBody>
          <a:bodyPr/>
          <a:lstStyle>
            <a:lvl1pPr marL="182880" marR="0" indent="-182880" algn="l" defTabSz="685805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37021"/>
              </a:buClr>
              <a:buSzTx/>
              <a:buFont typeface="Arial" pitchFamily="34" charset="0"/>
              <a:buChar char="•"/>
              <a:tabLst/>
              <a:defRPr/>
            </a:lvl1pPr>
            <a:lvl2pPr marL="466344" marR="0" indent="-246888" algn="l" defTabSz="685805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37021"/>
              </a:buClr>
              <a:buSzTx/>
              <a:buFont typeface="Arial" pitchFamily="34" charset="0"/>
              <a:buChar char="–"/>
              <a:tabLst/>
              <a:defRPr/>
            </a:lvl2pPr>
            <a:lvl3pPr marL="667512" marR="0" indent="-173736" algn="l" defTabSz="685805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37021"/>
              </a:buClr>
              <a:buSzTx/>
              <a:buFont typeface="Arial" pitchFamily="34" charset="0"/>
              <a:buChar char="•"/>
              <a:tabLst/>
              <a:defRPr/>
            </a:lvl3pPr>
            <a:lvl4pPr marL="896112" marR="0" indent="-210312" algn="l" defTabSz="685805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37021"/>
              </a:buClr>
              <a:buSzTx/>
              <a:buFont typeface="Arial" pitchFamily="34" charset="0"/>
              <a:buChar char="–"/>
              <a:tabLst/>
              <a:defRPr/>
            </a:lvl4pPr>
            <a:lvl5pPr marL="1051560" marR="0" indent="-155448" algn="l" defTabSz="685805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37021"/>
              </a:buClr>
              <a:buSzTx/>
              <a:buFont typeface="Arial" pitchFamily="34" charset="0"/>
              <a:buChar char="•"/>
              <a:tabLst/>
              <a:defRPr/>
            </a:lvl5pPr>
          </a:lstStyle>
          <a:p>
            <a:pPr marL="182880" marR="0" lvl="0" indent="-182880" algn="l" defTabSz="685805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3702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&lt;text&gt;</a:t>
            </a:r>
          </a:p>
          <a:p>
            <a:pPr marL="466344" marR="0" lvl="1" indent="-246888" algn="l" defTabSz="685805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37021"/>
              </a:buClr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667512" marR="0" lvl="2" indent="-173736" algn="l" defTabSz="685805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3702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896112" marR="0" lvl="3" indent="-210312" algn="l" defTabSz="685805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37021"/>
              </a:buClr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Fourth level</a:t>
            </a:r>
          </a:p>
          <a:p>
            <a:pPr marL="1051560" marR="0" lvl="4" indent="-155448" algn="l" defTabSz="685805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3702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Fifth level</a:t>
            </a:r>
            <a:endParaRPr kumimoji="0" lang="en-CA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633469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91440"/>
            <a:ext cx="813816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&lt;heading&gt;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48640" y="1188719"/>
            <a:ext cx="4023360" cy="3474720"/>
          </a:xfrm>
        </p:spPr>
        <p:txBody>
          <a:bodyPr lIns="182880"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&lt;text&gt;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63440" y="1188719"/>
            <a:ext cx="4023360" cy="3474720"/>
          </a:xfrm>
        </p:spPr>
        <p:txBody>
          <a:bodyPr lIns="182880"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&lt;text&gt;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428A-A8F7-43D4-85D1-697E488B6452}" type="datetimeFigureOut">
              <a:rPr lang="en-CA" smtClean="0"/>
              <a:t>2024-07-22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8A565-756A-4327-A626-35FCFF75D984}" type="slidenum">
              <a:rPr lang="en-CA" smtClean="0"/>
              <a:t>‹#›</a:t>
            </a:fld>
            <a:endParaRPr lang="en-CA"/>
          </a:p>
        </p:txBody>
      </p:sp>
      <p:sp>
        <p:nvSpPr>
          <p:cNvPr id="8" name="Rectangle 7"/>
          <p:cNvSpPr/>
          <p:nvPr userDrawn="1"/>
        </p:nvSpPr>
        <p:spPr>
          <a:xfrm>
            <a:off x="457200" y="0"/>
            <a:ext cx="4572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36566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91440"/>
            <a:ext cx="813816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&lt;heading&gt;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48640" y="1188719"/>
            <a:ext cx="2377440" cy="3474720"/>
          </a:xfrm>
        </p:spPr>
        <p:txBody>
          <a:bodyPr lIns="91440">
            <a:noAutofit/>
          </a:bodyPr>
          <a:lstStyle>
            <a:lvl1pPr marL="182880" marR="0" indent="-182880" algn="l" defTabSz="685805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37021"/>
              </a:buClr>
              <a:buSzTx/>
              <a:buFont typeface="Arial" pitchFamily="34" charset="0"/>
              <a:buChar char="•"/>
              <a:tabLst/>
              <a:defRPr sz="2000"/>
            </a:lvl1pPr>
            <a:lvl2pPr marL="466344" marR="0" indent="-246888" algn="l" defTabSz="685805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37021"/>
              </a:buClr>
              <a:buSzTx/>
              <a:buFont typeface="Arial" pitchFamily="34" charset="0"/>
              <a:buChar char="–"/>
              <a:tabLst/>
              <a:defRPr sz="2000"/>
            </a:lvl2pPr>
            <a:lvl3pPr marL="667512" marR="0" indent="-173736" algn="l" defTabSz="685805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37021"/>
              </a:buClr>
              <a:buSzTx/>
              <a:buFont typeface="Arial" pitchFamily="34" charset="0"/>
              <a:buChar char="•"/>
              <a:tabLst/>
              <a:defRPr sz="1600"/>
            </a:lvl3pPr>
            <a:lvl4pPr marL="896112" marR="0" indent="-210312" algn="l" defTabSz="685805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37021"/>
              </a:buClr>
              <a:buSzTx/>
              <a:buFont typeface="Arial" pitchFamily="34" charset="0"/>
              <a:buChar char="–"/>
              <a:tabLst/>
              <a:defRPr sz="1400"/>
            </a:lvl4pPr>
            <a:lvl5pPr marL="1051560" marR="0" indent="-155448" algn="l" defTabSz="685805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37021"/>
              </a:buClr>
              <a:buSzTx/>
              <a:buFont typeface="Arial" pitchFamily="34" charset="0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82880" marR="0" lvl="0" indent="-182880" algn="l" defTabSz="685805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3702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&lt;text&gt;</a:t>
            </a:r>
          </a:p>
          <a:p>
            <a:pPr marL="466344" marR="0" lvl="1" indent="-246888" algn="l" defTabSz="685805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37021"/>
              </a:buClr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667512" marR="0" lvl="2" indent="-173736" algn="l" defTabSz="685805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3702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896112" marR="0" lvl="3" indent="-210312" algn="l" defTabSz="685805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37021"/>
              </a:buClr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Fourth level</a:t>
            </a:r>
          </a:p>
          <a:p>
            <a:pPr marL="1051560" marR="0" lvl="4" indent="-155448" algn="l" defTabSz="685805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3702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Fifth level</a:t>
            </a:r>
            <a:endParaRPr kumimoji="0" lang="en-CA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019108" y="1188720"/>
            <a:ext cx="5669280" cy="3474720"/>
          </a:xfrm>
        </p:spPr>
        <p:txBody>
          <a:bodyPr lIns="182880"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&lt;text&gt;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428A-A8F7-43D4-85D1-697E488B6452}" type="datetimeFigureOut">
              <a:rPr lang="en-CA" smtClean="0"/>
              <a:t>2024-07-22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8A565-756A-4327-A626-35FCFF75D984}" type="slidenum">
              <a:rPr lang="en-CA" smtClean="0"/>
              <a:t>‹#›</a:t>
            </a:fld>
            <a:endParaRPr lang="en-CA"/>
          </a:p>
        </p:txBody>
      </p:sp>
      <p:sp>
        <p:nvSpPr>
          <p:cNvPr id="8" name="Rectangle 7"/>
          <p:cNvSpPr/>
          <p:nvPr userDrawn="1"/>
        </p:nvSpPr>
        <p:spPr>
          <a:xfrm>
            <a:off x="457200" y="0"/>
            <a:ext cx="4572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89872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91440"/>
            <a:ext cx="813816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&lt;heading&gt;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309360" y="1188720"/>
            <a:ext cx="2377440" cy="3474720"/>
          </a:xfrm>
        </p:spPr>
        <p:txBody>
          <a:bodyPr lIns="91440">
            <a:noAutofit/>
          </a:bodyPr>
          <a:lstStyle>
            <a:lvl1pPr marL="182880" marR="0" indent="-182880" algn="l" defTabSz="685805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37021"/>
              </a:buClr>
              <a:buSzTx/>
              <a:buFont typeface="Arial" pitchFamily="34" charset="0"/>
              <a:buChar char="•"/>
              <a:tabLst/>
              <a:defRPr sz="2000"/>
            </a:lvl1pPr>
            <a:lvl2pPr marL="466344" marR="0" indent="-246888" algn="l" defTabSz="685805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37021"/>
              </a:buClr>
              <a:buSzTx/>
              <a:buFont typeface="Arial" pitchFamily="34" charset="0"/>
              <a:buChar char="–"/>
              <a:tabLst/>
              <a:defRPr sz="2000"/>
            </a:lvl2pPr>
            <a:lvl3pPr marL="667512" marR="0" indent="-173736" algn="l" defTabSz="685805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37021"/>
              </a:buClr>
              <a:buSzTx/>
              <a:buFont typeface="Arial" pitchFamily="34" charset="0"/>
              <a:buChar char="•"/>
              <a:tabLst/>
              <a:defRPr sz="1600"/>
            </a:lvl3pPr>
            <a:lvl4pPr marL="896112" marR="0" indent="-210312" algn="l" defTabSz="685805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37021"/>
              </a:buClr>
              <a:buSzTx/>
              <a:buFont typeface="Arial" pitchFamily="34" charset="0"/>
              <a:buChar char="–"/>
              <a:tabLst/>
              <a:defRPr sz="1400"/>
            </a:lvl4pPr>
            <a:lvl5pPr marL="1051560" marR="0" indent="-155448" algn="l" defTabSz="685805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37021"/>
              </a:buClr>
              <a:buSzTx/>
              <a:buFont typeface="Arial" pitchFamily="34" charset="0"/>
              <a:buChar char="•"/>
              <a:tabLst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82880" marR="0" lvl="0" indent="-182880" algn="l" defTabSz="685805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3702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&lt;text&gt;</a:t>
            </a:r>
          </a:p>
          <a:p>
            <a:pPr marL="466344" marR="0" lvl="1" indent="-246888" algn="l" defTabSz="685805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37021"/>
              </a:buClr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667512" marR="0" lvl="2" indent="-173736" algn="l" defTabSz="685805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3702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896112" marR="0" lvl="3" indent="-210312" algn="l" defTabSz="685805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37021"/>
              </a:buClr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Fourth level</a:t>
            </a:r>
          </a:p>
          <a:p>
            <a:pPr marL="1051560" marR="0" lvl="4" indent="-155448" algn="l" defTabSz="685805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3702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Fifth level</a:t>
            </a:r>
            <a:endParaRPr kumimoji="0" lang="en-CA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48640" y="1188720"/>
            <a:ext cx="5669280" cy="3474720"/>
          </a:xfrm>
        </p:spPr>
        <p:txBody>
          <a:bodyPr lIns="182880"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&lt;text&gt;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428A-A8F7-43D4-85D1-697E488B6452}" type="datetimeFigureOut">
              <a:rPr lang="en-CA" smtClean="0"/>
              <a:t>2024-07-22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8A565-756A-4327-A626-35FCFF75D984}" type="slidenum">
              <a:rPr lang="en-CA" smtClean="0"/>
              <a:t>‹#›</a:t>
            </a:fld>
            <a:endParaRPr lang="en-CA"/>
          </a:p>
        </p:txBody>
      </p:sp>
      <p:sp>
        <p:nvSpPr>
          <p:cNvPr id="8" name="Rectangle 7"/>
          <p:cNvSpPr/>
          <p:nvPr userDrawn="1"/>
        </p:nvSpPr>
        <p:spPr>
          <a:xfrm>
            <a:off x="457200" y="0"/>
            <a:ext cx="4572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49418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91440"/>
            <a:ext cx="8138160" cy="9144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&lt;heading&gt;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48640" y="1188720"/>
            <a:ext cx="4023360" cy="457200"/>
          </a:xfrm>
        </p:spPr>
        <p:txBody>
          <a:bodyPr lIns="182880" anchor="ctr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  <a:lvl2pPr marL="457162" indent="0">
              <a:buNone/>
              <a:defRPr sz="2000" b="1"/>
            </a:lvl2pPr>
            <a:lvl3pPr marL="914324" indent="0">
              <a:buNone/>
              <a:defRPr sz="1800" b="1"/>
            </a:lvl3pPr>
            <a:lvl4pPr marL="1371486" indent="0">
              <a:buNone/>
              <a:defRPr sz="1600" b="1"/>
            </a:lvl4pPr>
            <a:lvl5pPr marL="1828648" indent="0">
              <a:buNone/>
              <a:defRPr sz="1600" b="1"/>
            </a:lvl5pPr>
            <a:lvl6pPr marL="2285810" indent="0">
              <a:buNone/>
              <a:defRPr sz="1600" b="1"/>
            </a:lvl6pPr>
            <a:lvl7pPr marL="2742972" indent="0">
              <a:buNone/>
              <a:defRPr sz="1600" b="1"/>
            </a:lvl7pPr>
            <a:lvl8pPr marL="3200133" indent="0">
              <a:buNone/>
              <a:defRPr sz="1600" b="1"/>
            </a:lvl8pPr>
            <a:lvl9pPr marL="3657296" indent="0">
              <a:buNone/>
              <a:defRPr sz="1600" b="1"/>
            </a:lvl9pPr>
          </a:lstStyle>
          <a:p>
            <a:pPr lvl="0"/>
            <a:r>
              <a:rPr lang="en-US" dirty="0"/>
              <a:t>&lt;subheading&gt;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48640" y="1737360"/>
            <a:ext cx="4023360" cy="2880360"/>
          </a:xfrm>
        </p:spPr>
        <p:txBody>
          <a:bodyPr lIns="274320"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&lt;text&gt;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3440" y="1188720"/>
            <a:ext cx="4023360" cy="457200"/>
          </a:xfrm>
        </p:spPr>
        <p:txBody>
          <a:bodyPr lIns="182880" anchor="ctr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  <a:lvl2pPr marL="457162" indent="0">
              <a:buNone/>
              <a:defRPr sz="2000" b="1"/>
            </a:lvl2pPr>
            <a:lvl3pPr marL="914324" indent="0">
              <a:buNone/>
              <a:defRPr sz="1800" b="1"/>
            </a:lvl3pPr>
            <a:lvl4pPr marL="1371486" indent="0">
              <a:buNone/>
              <a:defRPr sz="1600" b="1"/>
            </a:lvl4pPr>
            <a:lvl5pPr marL="1828648" indent="0">
              <a:buNone/>
              <a:defRPr sz="1600" b="1"/>
            </a:lvl5pPr>
            <a:lvl6pPr marL="2285810" indent="0">
              <a:buNone/>
              <a:defRPr sz="1600" b="1"/>
            </a:lvl6pPr>
            <a:lvl7pPr marL="2742972" indent="0">
              <a:buNone/>
              <a:defRPr sz="1600" b="1"/>
            </a:lvl7pPr>
            <a:lvl8pPr marL="3200133" indent="0">
              <a:buNone/>
              <a:defRPr sz="1600" b="1"/>
            </a:lvl8pPr>
            <a:lvl9pPr marL="3657296" indent="0">
              <a:buNone/>
              <a:defRPr sz="1600" b="1"/>
            </a:lvl9pPr>
          </a:lstStyle>
          <a:p>
            <a:pPr lvl="0"/>
            <a:r>
              <a:rPr lang="en-US" dirty="0"/>
              <a:t>&lt;subheading&gt;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63439" y="1737360"/>
            <a:ext cx="4023360" cy="2926080"/>
          </a:xfrm>
        </p:spPr>
        <p:txBody>
          <a:bodyPr lIns="274320"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&lt;text&gt;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428A-A8F7-43D4-85D1-697E488B6452}" type="datetimeFigureOut">
              <a:rPr lang="en-CA" smtClean="0"/>
              <a:t>2024-07-22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8A565-756A-4327-A626-35FCFF75D984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Rectangle 9"/>
          <p:cNvSpPr/>
          <p:nvPr userDrawn="1"/>
        </p:nvSpPr>
        <p:spPr>
          <a:xfrm>
            <a:off x="457200" y="0"/>
            <a:ext cx="4572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09840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428A-A8F7-43D4-85D1-697E488B6452}" type="datetimeFigureOut">
              <a:rPr lang="en-CA" smtClean="0"/>
              <a:t>2024-07-22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8A565-756A-4327-A626-35FCFF75D9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1398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2960" y="1188720"/>
            <a:ext cx="7863840" cy="9144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accent1"/>
                </a:solidFill>
                <a:latin typeface="+mj-lt"/>
              </a:defRPr>
            </a:lvl1pPr>
            <a:lvl2pPr marL="342904" indent="0">
              <a:buNone/>
              <a:defRPr/>
            </a:lvl2pPr>
            <a:lvl3pPr marL="685805" indent="0">
              <a:buNone/>
              <a:defRPr/>
            </a:lvl3pPr>
            <a:lvl4pPr marL="1028708" indent="0">
              <a:buNone/>
              <a:defRPr/>
            </a:lvl4pPr>
            <a:lvl5pPr marL="1371612" indent="0">
              <a:buNone/>
              <a:defRPr/>
            </a:lvl5pPr>
          </a:lstStyle>
          <a:p>
            <a:pPr lvl="0"/>
            <a:r>
              <a:rPr lang="en-US" dirty="0"/>
              <a:t>&lt;subtitle&gt;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57200" y="182880"/>
            <a:ext cx="4572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CA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48640" y="273827"/>
            <a:ext cx="8138160" cy="9144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&lt;title&gt;</a:t>
            </a:r>
            <a:endParaRPr lang="en-CA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D35586B-8D51-405E-A7E0-7A707E8059E4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2103120"/>
            <a:ext cx="9144000" cy="2560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25920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D35586B-8D51-405E-A7E0-7A707E8059E4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175" y="4699376"/>
            <a:ext cx="1817580" cy="30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877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2960" y="2556865"/>
            <a:ext cx="7863840" cy="9144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accent1"/>
                </a:solidFill>
                <a:latin typeface="+mj-lt"/>
              </a:defRPr>
            </a:lvl1pPr>
            <a:lvl2pPr marL="342904" indent="0">
              <a:buNone/>
              <a:defRPr/>
            </a:lvl2pPr>
            <a:lvl3pPr marL="685805" indent="0">
              <a:buNone/>
              <a:defRPr/>
            </a:lvl3pPr>
            <a:lvl4pPr marL="1028708" indent="0">
              <a:buNone/>
              <a:defRPr/>
            </a:lvl4pPr>
            <a:lvl5pPr marL="1371612" indent="0">
              <a:buNone/>
              <a:defRPr/>
            </a:lvl5pPr>
          </a:lstStyle>
          <a:p>
            <a:pPr lvl="0"/>
            <a:r>
              <a:rPr lang="en-US" dirty="0"/>
              <a:t>&lt;subtitle&gt;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57200" y="1551025"/>
            <a:ext cx="4572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CA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48640" y="1642465"/>
            <a:ext cx="8138160" cy="9144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&lt;title&gt;</a:t>
            </a:r>
            <a:endParaRPr lang="en-CA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D35586B-8D51-405E-A7E0-7A707E8059E4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936567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2960" y="3749040"/>
            <a:ext cx="7863840" cy="9144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accent1"/>
                </a:solidFill>
                <a:latin typeface="+mj-lt"/>
              </a:defRPr>
            </a:lvl1pPr>
            <a:lvl2pPr marL="342904" indent="0">
              <a:buNone/>
              <a:defRPr/>
            </a:lvl2pPr>
            <a:lvl3pPr marL="685805" indent="0">
              <a:buNone/>
              <a:defRPr/>
            </a:lvl3pPr>
            <a:lvl4pPr marL="1028708" indent="0">
              <a:buNone/>
              <a:defRPr/>
            </a:lvl4pPr>
            <a:lvl5pPr marL="1371612" indent="0">
              <a:buNone/>
              <a:defRPr/>
            </a:lvl5pPr>
          </a:lstStyle>
          <a:p>
            <a:pPr lvl="0"/>
            <a:r>
              <a:rPr lang="en-US" dirty="0"/>
              <a:t>&lt;subtitle&gt;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57200" y="2743200"/>
            <a:ext cx="4572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CA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48640" y="2834640"/>
            <a:ext cx="8138160" cy="9144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&lt;title&gt;</a:t>
            </a:r>
            <a:endParaRPr lang="en-CA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D35586B-8D51-405E-A7E0-7A707E8059E4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9144000" cy="2560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39576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20240" y="4208145"/>
            <a:ext cx="5394960" cy="457200"/>
          </a:xfrm>
        </p:spPr>
        <p:txBody>
          <a:bodyPr anchor="t"/>
          <a:lstStyle>
            <a:lvl1pPr algn="l">
              <a:defRPr sz="16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&lt;caption&gt;</a:t>
            </a:r>
            <a:endParaRPr lang="en-CA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828800" y="460374"/>
            <a:ext cx="5486400" cy="3566160"/>
          </a:xfrm>
        </p:spPr>
        <p:txBody>
          <a:bodyPr/>
          <a:lstStyle>
            <a:lvl1pPr marL="0" indent="0">
              <a:buNone/>
              <a:defRPr sz="3200"/>
            </a:lvl1pPr>
            <a:lvl2pPr marL="457162" indent="0">
              <a:buNone/>
              <a:defRPr sz="2800"/>
            </a:lvl2pPr>
            <a:lvl3pPr marL="914324" indent="0">
              <a:buNone/>
              <a:defRPr sz="2400"/>
            </a:lvl3pPr>
            <a:lvl4pPr marL="1371486" indent="0">
              <a:buNone/>
              <a:defRPr sz="2000"/>
            </a:lvl4pPr>
            <a:lvl5pPr marL="1828648" indent="0">
              <a:buNone/>
              <a:defRPr sz="2000"/>
            </a:lvl5pPr>
            <a:lvl6pPr marL="2285810" indent="0">
              <a:buNone/>
              <a:defRPr sz="2000"/>
            </a:lvl6pPr>
            <a:lvl7pPr marL="2742972" indent="0">
              <a:buNone/>
              <a:defRPr sz="2000"/>
            </a:lvl7pPr>
            <a:lvl8pPr marL="3200133" indent="0">
              <a:buNone/>
              <a:defRPr sz="2000"/>
            </a:lvl8pPr>
            <a:lvl9pPr marL="3657296" indent="0">
              <a:buNone/>
              <a:defRPr sz="2000"/>
            </a:lvl9pPr>
          </a:lstStyle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428A-A8F7-43D4-85D1-697E488B6452}" type="datetimeFigureOut">
              <a:rPr lang="en-CA" smtClean="0"/>
              <a:t>2024-07-22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8A565-756A-4327-A626-35FCFF75D984}" type="slidenum">
              <a:rPr lang="en-CA" smtClean="0"/>
              <a:t>‹#›</a:t>
            </a:fld>
            <a:endParaRPr lang="en-CA"/>
          </a:p>
        </p:txBody>
      </p:sp>
      <p:sp>
        <p:nvSpPr>
          <p:cNvPr id="8" name="Rectangle 7"/>
          <p:cNvSpPr/>
          <p:nvPr userDrawn="1"/>
        </p:nvSpPr>
        <p:spPr>
          <a:xfrm>
            <a:off x="1828800" y="4162425"/>
            <a:ext cx="4572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91187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8788" y="460374"/>
            <a:ext cx="4023360" cy="3566160"/>
          </a:xfrm>
        </p:spPr>
        <p:txBody>
          <a:bodyPr/>
          <a:lstStyle>
            <a:lvl1pPr marL="0" indent="0">
              <a:buNone/>
              <a:defRPr sz="3200"/>
            </a:lvl1pPr>
            <a:lvl2pPr marL="457162" indent="0">
              <a:buNone/>
              <a:defRPr sz="2800"/>
            </a:lvl2pPr>
            <a:lvl3pPr marL="914324" indent="0">
              <a:buNone/>
              <a:defRPr sz="2400"/>
            </a:lvl3pPr>
            <a:lvl4pPr marL="1371486" indent="0">
              <a:buNone/>
              <a:defRPr sz="2000"/>
            </a:lvl4pPr>
            <a:lvl5pPr marL="1828648" indent="0">
              <a:buNone/>
              <a:defRPr sz="2000"/>
            </a:lvl5pPr>
            <a:lvl6pPr marL="2285810" indent="0">
              <a:buNone/>
              <a:defRPr sz="2000"/>
            </a:lvl6pPr>
            <a:lvl7pPr marL="2742972" indent="0">
              <a:buNone/>
              <a:defRPr sz="2000"/>
            </a:lvl7pPr>
            <a:lvl8pPr marL="3200133" indent="0">
              <a:buNone/>
              <a:defRPr sz="2000"/>
            </a:lvl8pPr>
            <a:lvl9pPr marL="3657296" indent="0">
              <a:buNone/>
              <a:defRPr sz="2000"/>
            </a:lvl9pPr>
          </a:lstStyle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428A-A8F7-43D4-85D1-697E488B6452}" type="datetimeFigureOut">
              <a:rPr lang="en-CA" smtClean="0"/>
              <a:t>2024-07-22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8A565-756A-4327-A626-35FCFF75D984}" type="slidenum">
              <a:rPr lang="en-CA" smtClean="0"/>
              <a:t>‹#›</a:t>
            </a:fld>
            <a:endParaRPr lang="en-CA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63440" y="460374"/>
            <a:ext cx="4023360" cy="3566160"/>
          </a:xfrm>
        </p:spPr>
        <p:txBody>
          <a:bodyPr/>
          <a:lstStyle>
            <a:lvl1pPr marL="0" indent="0">
              <a:buNone/>
              <a:defRPr sz="3200"/>
            </a:lvl1pPr>
            <a:lvl2pPr marL="457162" indent="0">
              <a:buNone/>
              <a:defRPr sz="2800"/>
            </a:lvl2pPr>
            <a:lvl3pPr marL="914324" indent="0">
              <a:buNone/>
              <a:defRPr sz="2400"/>
            </a:lvl3pPr>
            <a:lvl4pPr marL="1371486" indent="0">
              <a:buNone/>
              <a:defRPr sz="2000"/>
            </a:lvl4pPr>
            <a:lvl5pPr marL="1828648" indent="0">
              <a:buNone/>
              <a:defRPr sz="2000"/>
            </a:lvl5pPr>
            <a:lvl6pPr marL="2285810" indent="0">
              <a:buNone/>
              <a:defRPr sz="2000"/>
            </a:lvl6pPr>
            <a:lvl7pPr marL="2742972" indent="0">
              <a:buNone/>
              <a:defRPr sz="2000"/>
            </a:lvl7pPr>
            <a:lvl8pPr marL="3200133" indent="0">
              <a:buNone/>
              <a:defRPr sz="2000"/>
            </a:lvl8pPr>
            <a:lvl9pPr marL="3657296" indent="0">
              <a:buNone/>
              <a:defRPr sz="2000"/>
            </a:lvl9pPr>
          </a:lstStyle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4208145"/>
            <a:ext cx="3933508" cy="457200"/>
          </a:xfrm>
        </p:spPr>
        <p:txBody>
          <a:bodyPr anchor="t"/>
          <a:lstStyle>
            <a:lvl1pPr algn="l">
              <a:defRPr sz="16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&lt;caption&gt;</a:t>
            </a:r>
            <a:endParaRPr lang="en-CA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457200" y="4162425"/>
            <a:ext cx="4572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CA"/>
          </a:p>
        </p:txBody>
      </p:sp>
      <p:sp>
        <p:nvSpPr>
          <p:cNvPr id="23" name="Rectangle 22"/>
          <p:cNvSpPr/>
          <p:nvPr userDrawn="1"/>
        </p:nvSpPr>
        <p:spPr>
          <a:xfrm>
            <a:off x="4663440" y="4160520"/>
            <a:ext cx="4572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CA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54880" y="4206240"/>
            <a:ext cx="3931920" cy="457200"/>
          </a:xfrm>
        </p:spPr>
        <p:txBody>
          <a:bodyPr anchor="t"/>
          <a:lstStyle>
            <a:lvl1pPr marL="0" indent="0">
              <a:buNone/>
              <a:defRPr lang="en-US" sz="16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>
              <a:defRPr lang="en-US" sz="16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2pPr>
            <a:lvl3pPr>
              <a:defRPr lang="en-US" sz="16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3pPr>
            <a:lvl4pPr>
              <a:defRPr lang="en-US" sz="16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4pPr>
            <a:lvl5pPr>
              <a:defRPr lang="en-CA" sz="1600" b="1" kern="1200" dirty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&lt;caption&gt;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903958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8788" y="460374"/>
            <a:ext cx="2651760" cy="3566160"/>
          </a:xfrm>
        </p:spPr>
        <p:txBody>
          <a:bodyPr/>
          <a:lstStyle>
            <a:lvl1pPr marL="0" indent="0">
              <a:buNone/>
              <a:defRPr sz="3200"/>
            </a:lvl1pPr>
            <a:lvl2pPr marL="457162" indent="0">
              <a:buNone/>
              <a:defRPr sz="2800"/>
            </a:lvl2pPr>
            <a:lvl3pPr marL="914324" indent="0">
              <a:buNone/>
              <a:defRPr sz="2400"/>
            </a:lvl3pPr>
            <a:lvl4pPr marL="1371486" indent="0">
              <a:buNone/>
              <a:defRPr sz="2000"/>
            </a:lvl4pPr>
            <a:lvl5pPr marL="1828648" indent="0">
              <a:buNone/>
              <a:defRPr sz="2000"/>
            </a:lvl5pPr>
            <a:lvl6pPr marL="2285810" indent="0">
              <a:buNone/>
              <a:defRPr sz="2000"/>
            </a:lvl6pPr>
            <a:lvl7pPr marL="2742972" indent="0">
              <a:buNone/>
              <a:defRPr sz="2000"/>
            </a:lvl7pPr>
            <a:lvl8pPr marL="3200133" indent="0">
              <a:buNone/>
              <a:defRPr sz="2000"/>
            </a:lvl8pPr>
            <a:lvl9pPr marL="3657296" indent="0">
              <a:buNone/>
              <a:defRPr sz="2000"/>
            </a:lvl9pPr>
          </a:lstStyle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428A-A8F7-43D4-85D1-697E488B6452}" type="datetimeFigureOut">
              <a:rPr lang="en-CA" smtClean="0"/>
              <a:t>2024-07-22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8A565-756A-4327-A626-35FCFF75D984}" type="slidenum">
              <a:rPr lang="en-CA" smtClean="0"/>
              <a:t>‹#›</a:t>
            </a:fld>
            <a:endParaRPr lang="en-CA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246120" y="457200"/>
            <a:ext cx="2651760" cy="3566160"/>
          </a:xfrm>
        </p:spPr>
        <p:txBody>
          <a:bodyPr/>
          <a:lstStyle>
            <a:lvl1pPr marL="0" indent="0">
              <a:buNone/>
              <a:defRPr sz="3200"/>
            </a:lvl1pPr>
            <a:lvl2pPr marL="457162" indent="0">
              <a:buNone/>
              <a:defRPr sz="2800"/>
            </a:lvl2pPr>
            <a:lvl3pPr marL="914324" indent="0">
              <a:buNone/>
              <a:defRPr sz="2400"/>
            </a:lvl3pPr>
            <a:lvl4pPr marL="1371486" indent="0">
              <a:buNone/>
              <a:defRPr sz="2000"/>
            </a:lvl4pPr>
            <a:lvl5pPr marL="1828648" indent="0">
              <a:buNone/>
              <a:defRPr sz="2000"/>
            </a:lvl5pPr>
            <a:lvl6pPr marL="2285810" indent="0">
              <a:buNone/>
              <a:defRPr sz="2000"/>
            </a:lvl6pPr>
            <a:lvl7pPr marL="2742972" indent="0">
              <a:buNone/>
              <a:defRPr sz="2000"/>
            </a:lvl7pPr>
            <a:lvl8pPr marL="3200133" indent="0">
              <a:buNone/>
              <a:defRPr sz="2000"/>
            </a:lvl8pPr>
            <a:lvl9pPr marL="3657296" indent="0">
              <a:buNone/>
              <a:defRPr sz="2000"/>
            </a:lvl9pPr>
          </a:lstStyle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035040" y="457200"/>
            <a:ext cx="2651760" cy="3566160"/>
          </a:xfrm>
        </p:spPr>
        <p:txBody>
          <a:bodyPr/>
          <a:lstStyle>
            <a:lvl1pPr marL="0" indent="0">
              <a:buNone/>
              <a:defRPr sz="3200"/>
            </a:lvl1pPr>
            <a:lvl2pPr marL="457162" indent="0">
              <a:buNone/>
              <a:defRPr sz="2800"/>
            </a:lvl2pPr>
            <a:lvl3pPr marL="914324" indent="0">
              <a:buNone/>
              <a:defRPr sz="2400"/>
            </a:lvl3pPr>
            <a:lvl4pPr marL="1371486" indent="0">
              <a:buNone/>
              <a:defRPr sz="2000"/>
            </a:lvl4pPr>
            <a:lvl5pPr marL="1828648" indent="0">
              <a:buNone/>
              <a:defRPr sz="2000"/>
            </a:lvl5pPr>
            <a:lvl6pPr marL="2285810" indent="0">
              <a:buNone/>
              <a:defRPr sz="2000"/>
            </a:lvl6pPr>
            <a:lvl7pPr marL="2742972" indent="0">
              <a:buNone/>
              <a:defRPr sz="2000"/>
            </a:lvl7pPr>
            <a:lvl8pPr marL="3200133" indent="0">
              <a:buNone/>
              <a:defRPr sz="2000"/>
            </a:lvl8pPr>
            <a:lvl9pPr marL="3657296" indent="0">
              <a:buNone/>
              <a:defRPr sz="2000"/>
            </a:lvl9pPr>
          </a:lstStyle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4208145"/>
            <a:ext cx="2561908" cy="457200"/>
          </a:xfrm>
        </p:spPr>
        <p:txBody>
          <a:bodyPr anchor="t"/>
          <a:lstStyle>
            <a:lvl1pPr algn="l">
              <a:defRPr sz="14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&lt;caption&gt;</a:t>
            </a:r>
            <a:endParaRPr lang="en-CA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457200" y="4162425"/>
            <a:ext cx="4572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CA"/>
          </a:p>
        </p:txBody>
      </p:sp>
      <p:sp>
        <p:nvSpPr>
          <p:cNvPr id="22" name="Rectangle 21"/>
          <p:cNvSpPr/>
          <p:nvPr userDrawn="1"/>
        </p:nvSpPr>
        <p:spPr>
          <a:xfrm>
            <a:off x="3246120" y="4160520"/>
            <a:ext cx="4572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CA"/>
          </a:p>
        </p:txBody>
      </p:sp>
      <p:sp>
        <p:nvSpPr>
          <p:cNvPr id="24" name="Rectangle 23"/>
          <p:cNvSpPr/>
          <p:nvPr userDrawn="1"/>
        </p:nvSpPr>
        <p:spPr>
          <a:xfrm>
            <a:off x="6035040" y="4160520"/>
            <a:ext cx="4572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CA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337560" y="4208464"/>
            <a:ext cx="2560320" cy="457200"/>
          </a:xfrm>
        </p:spPr>
        <p:txBody>
          <a:bodyPr anchor="t"/>
          <a:lstStyle>
            <a:lvl1pPr marL="0" indent="0">
              <a:buNone/>
              <a:defRPr lang="en-US" sz="14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&lt;caption&gt;</a:t>
            </a:r>
            <a:endParaRPr lang="en-CA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6126480" y="4208464"/>
            <a:ext cx="2560320" cy="457200"/>
          </a:xfrm>
        </p:spPr>
        <p:txBody>
          <a:bodyPr anchor="t"/>
          <a:lstStyle>
            <a:lvl1pPr marL="0" indent="0">
              <a:buNone/>
              <a:defRPr lang="en-US" sz="14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&lt;caption&gt;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249776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4663440" y="2679192"/>
            <a:ext cx="2651760" cy="2011680"/>
          </a:xfrm>
        </p:spPr>
        <p:txBody>
          <a:bodyPr/>
          <a:lstStyle>
            <a:lvl1pPr marL="0" indent="0">
              <a:buNone/>
              <a:defRPr sz="3200"/>
            </a:lvl1pPr>
            <a:lvl2pPr marL="457162" indent="0">
              <a:buNone/>
              <a:defRPr sz="2800"/>
            </a:lvl2pPr>
            <a:lvl3pPr marL="914324" indent="0">
              <a:buNone/>
              <a:defRPr sz="2400"/>
            </a:lvl3pPr>
            <a:lvl4pPr marL="1371486" indent="0">
              <a:buNone/>
              <a:defRPr sz="2000"/>
            </a:lvl4pPr>
            <a:lvl5pPr marL="1828648" indent="0">
              <a:buNone/>
              <a:defRPr sz="2000"/>
            </a:lvl5pPr>
            <a:lvl6pPr marL="2285810" indent="0">
              <a:buNone/>
              <a:defRPr sz="2000"/>
            </a:lvl6pPr>
            <a:lvl7pPr marL="2742972" indent="0">
              <a:buNone/>
              <a:defRPr sz="2000"/>
            </a:lvl7pPr>
            <a:lvl8pPr marL="3200133" indent="0">
              <a:buNone/>
              <a:defRPr sz="2000"/>
            </a:lvl8pPr>
            <a:lvl9pPr marL="3657296" indent="0">
              <a:buNone/>
              <a:defRPr sz="2000"/>
            </a:lvl9pPr>
          </a:lstStyle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1828800" y="2679192"/>
            <a:ext cx="2651760" cy="2011680"/>
          </a:xfrm>
        </p:spPr>
        <p:txBody>
          <a:bodyPr/>
          <a:lstStyle>
            <a:lvl1pPr marL="0" indent="0">
              <a:buNone/>
              <a:defRPr sz="3200"/>
            </a:lvl1pPr>
            <a:lvl2pPr marL="457162" indent="0">
              <a:buNone/>
              <a:defRPr sz="2800"/>
            </a:lvl2pPr>
            <a:lvl3pPr marL="914324" indent="0">
              <a:buNone/>
              <a:defRPr sz="2400"/>
            </a:lvl3pPr>
            <a:lvl4pPr marL="1371486" indent="0">
              <a:buNone/>
              <a:defRPr sz="2000"/>
            </a:lvl4pPr>
            <a:lvl5pPr marL="1828648" indent="0">
              <a:buNone/>
              <a:defRPr sz="2000"/>
            </a:lvl5pPr>
            <a:lvl6pPr marL="2285810" indent="0">
              <a:buNone/>
              <a:defRPr sz="2000"/>
            </a:lvl6pPr>
            <a:lvl7pPr marL="2742972" indent="0">
              <a:buNone/>
              <a:defRPr sz="2000"/>
            </a:lvl7pPr>
            <a:lvl8pPr marL="3200133" indent="0">
              <a:buNone/>
              <a:defRPr sz="2000"/>
            </a:lvl8pPr>
            <a:lvl9pPr marL="3657296" indent="0">
              <a:buNone/>
              <a:defRPr sz="2000"/>
            </a:lvl9pPr>
          </a:lstStyle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828800" y="457200"/>
            <a:ext cx="2651760" cy="2011680"/>
          </a:xfrm>
        </p:spPr>
        <p:txBody>
          <a:bodyPr/>
          <a:lstStyle>
            <a:lvl1pPr marL="0" indent="0">
              <a:buNone/>
              <a:defRPr sz="3200"/>
            </a:lvl1pPr>
            <a:lvl2pPr marL="457162" indent="0">
              <a:buNone/>
              <a:defRPr sz="2800"/>
            </a:lvl2pPr>
            <a:lvl3pPr marL="914324" indent="0">
              <a:buNone/>
              <a:defRPr sz="2400"/>
            </a:lvl3pPr>
            <a:lvl4pPr marL="1371486" indent="0">
              <a:buNone/>
              <a:defRPr sz="2000"/>
            </a:lvl4pPr>
            <a:lvl5pPr marL="1828648" indent="0">
              <a:buNone/>
              <a:defRPr sz="2000"/>
            </a:lvl5pPr>
            <a:lvl6pPr marL="2285810" indent="0">
              <a:buNone/>
              <a:defRPr sz="2000"/>
            </a:lvl6pPr>
            <a:lvl7pPr marL="2742972" indent="0">
              <a:buNone/>
              <a:defRPr sz="2000"/>
            </a:lvl7pPr>
            <a:lvl8pPr marL="3200133" indent="0">
              <a:buNone/>
              <a:defRPr sz="2000"/>
            </a:lvl8pPr>
            <a:lvl9pPr marL="3657296" indent="0">
              <a:buNone/>
              <a:defRPr sz="2000"/>
            </a:lvl9pPr>
          </a:lstStyle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428A-A8F7-43D4-85D1-697E488B6452}" type="datetimeFigureOut">
              <a:rPr lang="en-CA" smtClean="0"/>
              <a:t>2024-07-22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8A565-756A-4327-A626-35FCFF75D984}" type="slidenum">
              <a:rPr lang="en-CA" smtClean="0"/>
              <a:t>‹#›</a:t>
            </a:fld>
            <a:endParaRPr lang="en-CA"/>
          </a:p>
        </p:txBody>
      </p:sp>
      <p:sp>
        <p:nvSpPr>
          <p:cNvPr id="8" name="Rectangle 7"/>
          <p:cNvSpPr/>
          <p:nvPr userDrawn="1"/>
        </p:nvSpPr>
        <p:spPr>
          <a:xfrm>
            <a:off x="1735141" y="2679192"/>
            <a:ext cx="4571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CA"/>
          </a:p>
        </p:txBody>
      </p:sp>
      <p:sp>
        <p:nvSpPr>
          <p:cNvPr id="17" name="Rectangle 16"/>
          <p:cNvSpPr/>
          <p:nvPr userDrawn="1"/>
        </p:nvSpPr>
        <p:spPr>
          <a:xfrm>
            <a:off x="1737360" y="2013375"/>
            <a:ext cx="4571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 userDrawn="1"/>
        </p:nvSpPr>
        <p:spPr>
          <a:xfrm>
            <a:off x="7360920" y="2679192"/>
            <a:ext cx="4571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CA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455422" y="457203"/>
            <a:ext cx="1192404" cy="2011680"/>
          </a:xfrm>
        </p:spPr>
        <p:txBody>
          <a:bodyPr lIns="45716" rIns="45716" anchor="b">
            <a:noAutofit/>
          </a:bodyPr>
          <a:lstStyle>
            <a:lvl1pPr marL="0" indent="0" algn="r">
              <a:buNone/>
              <a:defRPr lang="en-US" sz="14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>
              <a:defRPr lang="en-US" sz="16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2pPr>
            <a:lvl3pPr>
              <a:defRPr lang="en-US" sz="16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3pPr>
            <a:lvl4pPr>
              <a:defRPr lang="en-US" sz="16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4pPr>
            <a:lvl5pPr>
              <a:defRPr lang="en-CA" sz="1600" b="1" kern="1200" dirty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&lt;caption&gt;</a:t>
            </a:r>
            <a:endParaRPr lang="en-CA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498080" y="2679192"/>
            <a:ext cx="1188720" cy="2008695"/>
          </a:xfrm>
        </p:spPr>
        <p:txBody>
          <a:bodyPr lIns="45716" rIns="45716" anchor="t">
            <a:noAutofit/>
          </a:bodyPr>
          <a:lstStyle>
            <a:lvl1pPr marL="0" indent="0">
              <a:buNone/>
              <a:defRPr lang="en-US" sz="14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>
              <a:defRPr lang="en-US" sz="16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2pPr>
            <a:lvl3pPr>
              <a:defRPr lang="en-US" sz="16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3pPr>
            <a:lvl4pPr>
              <a:defRPr lang="en-US" sz="16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4pPr>
            <a:lvl5pPr>
              <a:defRPr lang="en-CA" sz="1600" b="1" kern="1200" dirty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&lt;caption&gt;</a:t>
            </a:r>
            <a:endParaRPr lang="en-CA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4663440" y="457200"/>
            <a:ext cx="2651760" cy="2011680"/>
          </a:xfrm>
        </p:spPr>
        <p:txBody>
          <a:bodyPr/>
          <a:lstStyle>
            <a:lvl1pPr marL="0" indent="0">
              <a:buNone/>
              <a:defRPr sz="3200"/>
            </a:lvl1pPr>
            <a:lvl2pPr marL="457162" indent="0">
              <a:buNone/>
              <a:defRPr sz="2800"/>
            </a:lvl2pPr>
            <a:lvl3pPr marL="914324" indent="0">
              <a:buNone/>
              <a:defRPr sz="2400"/>
            </a:lvl3pPr>
            <a:lvl4pPr marL="1371486" indent="0">
              <a:buNone/>
              <a:defRPr sz="2000"/>
            </a:lvl4pPr>
            <a:lvl5pPr marL="1828648" indent="0">
              <a:buNone/>
              <a:defRPr sz="2000"/>
            </a:lvl5pPr>
            <a:lvl6pPr marL="2285810" indent="0">
              <a:buNone/>
              <a:defRPr sz="2000"/>
            </a:lvl6pPr>
            <a:lvl7pPr marL="2742972" indent="0">
              <a:buNone/>
              <a:defRPr sz="2000"/>
            </a:lvl7pPr>
            <a:lvl8pPr marL="3200133" indent="0">
              <a:buNone/>
              <a:defRPr sz="2000"/>
            </a:lvl8pPr>
            <a:lvl9pPr marL="3657296" indent="0">
              <a:buNone/>
              <a:defRPr sz="2000"/>
            </a:lvl9pPr>
          </a:lstStyle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7360920" y="2011680"/>
            <a:ext cx="4571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CA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7495984" y="457200"/>
            <a:ext cx="1192404" cy="2011680"/>
          </a:xfrm>
        </p:spPr>
        <p:txBody>
          <a:bodyPr lIns="45716" rIns="45716" anchor="b">
            <a:noAutofit/>
          </a:bodyPr>
          <a:lstStyle>
            <a:lvl1pPr marL="0" indent="0" algn="l">
              <a:buNone/>
              <a:defRPr lang="en-US" sz="14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>
              <a:defRPr lang="en-US" sz="16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2pPr>
            <a:lvl3pPr>
              <a:defRPr lang="en-US" sz="16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3pPr>
            <a:lvl4pPr>
              <a:defRPr lang="en-US" sz="16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4pPr>
            <a:lvl5pPr>
              <a:defRPr lang="en-CA" sz="1600" b="1" kern="1200" dirty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&lt;caption&gt;</a:t>
            </a:r>
            <a:endParaRPr lang="en-CA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457200" y="2679192"/>
            <a:ext cx="1192404" cy="2011680"/>
          </a:xfrm>
        </p:spPr>
        <p:txBody>
          <a:bodyPr lIns="45716" rIns="45716" anchor="t">
            <a:noAutofit/>
          </a:bodyPr>
          <a:lstStyle>
            <a:lvl1pPr marL="0" indent="0" algn="r">
              <a:buNone/>
              <a:defRPr lang="en-US" sz="14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>
              <a:defRPr lang="en-US" sz="16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2pPr>
            <a:lvl3pPr>
              <a:defRPr lang="en-US" sz="16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3pPr>
            <a:lvl4pPr>
              <a:defRPr lang="en-US" sz="16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4pPr>
            <a:lvl5pPr>
              <a:defRPr lang="en-CA" sz="1600" b="1" kern="1200" dirty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&lt;caption&gt;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054205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20240" y="4208145"/>
            <a:ext cx="5394960" cy="457200"/>
          </a:xfrm>
        </p:spPr>
        <p:txBody>
          <a:bodyPr anchor="t"/>
          <a:lstStyle>
            <a:lvl1pPr algn="l">
              <a:defRPr sz="16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&lt;caption&gt;</a:t>
            </a:r>
            <a:endParaRPr lang="en-CA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828800" y="460374"/>
            <a:ext cx="5486400" cy="3566160"/>
          </a:xfrm>
        </p:spPr>
        <p:txBody>
          <a:bodyPr/>
          <a:lstStyle>
            <a:lvl1pPr marL="0" indent="0">
              <a:buNone/>
              <a:defRPr sz="3200"/>
            </a:lvl1pPr>
            <a:lvl2pPr marL="457162" indent="0">
              <a:buNone/>
              <a:defRPr sz="2800"/>
            </a:lvl2pPr>
            <a:lvl3pPr marL="914324" indent="0">
              <a:buNone/>
              <a:defRPr sz="2400"/>
            </a:lvl3pPr>
            <a:lvl4pPr marL="1371486" indent="0">
              <a:buNone/>
              <a:defRPr sz="2000"/>
            </a:lvl4pPr>
            <a:lvl5pPr marL="1828648" indent="0">
              <a:buNone/>
              <a:defRPr sz="2000"/>
            </a:lvl5pPr>
            <a:lvl6pPr marL="2285810" indent="0">
              <a:buNone/>
              <a:defRPr sz="2000"/>
            </a:lvl6pPr>
            <a:lvl7pPr marL="2742972" indent="0">
              <a:buNone/>
              <a:defRPr sz="2000"/>
            </a:lvl7pPr>
            <a:lvl8pPr marL="3200133" indent="0">
              <a:buNone/>
              <a:defRPr sz="2000"/>
            </a:lvl8pPr>
            <a:lvl9pPr marL="3657296" indent="0">
              <a:buNone/>
              <a:defRPr sz="2000"/>
            </a:lvl9pPr>
          </a:lstStyle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428A-A8F7-43D4-85D1-697E488B6452}" type="datetimeFigureOut">
              <a:rPr lang="en-CA" smtClean="0"/>
              <a:t>2024-07-22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8A565-756A-4327-A626-35FCFF75D984}" type="slidenum">
              <a:rPr lang="en-CA" smtClean="0"/>
              <a:t>‹#›</a:t>
            </a:fld>
            <a:endParaRPr lang="en-CA"/>
          </a:p>
        </p:txBody>
      </p:sp>
      <p:sp>
        <p:nvSpPr>
          <p:cNvPr id="8" name="Rectangle 7"/>
          <p:cNvSpPr/>
          <p:nvPr userDrawn="1"/>
        </p:nvSpPr>
        <p:spPr>
          <a:xfrm>
            <a:off x="1828800" y="4162425"/>
            <a:ext cx="4572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7328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8788" y="460374"/>
            <a:ext cx="4023360" cy="3566160"/>
          </a:xfrm>
        </p:spPr>
        <p:txBody>
          <a:bodyPr/>
          <a:lstStyle>
            <a:lvl1pPr marL="0" indent="0">
              <a:buNone/>
              <a:defRPr sz="3200"/>
            </a:lvl1pPr>
            <a:lvl2pPr marL="457162" indent="0">
              <a:buNone/>
              <a:defRPr sz="2800"/>
            </a:lvl2pPr>
            <a:lvl3pPr marL="914324" indent="0">
              <a:buNone/>
              <a:defRPr sz="2400"/>
            </a:lvl3pPr>
            <a:lvl4pPr marL="1371486" indent="0">
              <a:buNone/>
              <a:defRPr sz="2000"/>
            </a:lvl4pPr>
            <a:lvl5pPr marL="1828648" indent="0">
              <a:buNone/>
              <a:defRPr sz="2000"/>
            </a:lvl5pPr>
            <a:lvl6pPr marL="2285810" indent="0">
              <a:buNone/>
              <a:defRPr sz="2000"/>
            </a:lvl6pPr>
            <a:lvl7pPr marL="2742972" indent="0">
              <a:buNone/>
              <a:defRPr sz="2000"/>
            </a:lvl7pPr>
            <a:lvl8pPr marL="3200133" indent="0">
              <a:buNone/>
              <a:defRPr sz="2000"/>
            </a:lvl8pPr>
            <a:lvl9pPr marL="3657296" indent="0">
              <a:buNone/>
              <a:defRPr sz="2000"/>
            </a:lvl9pPr>
          </a:lstStyle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428A-A8F7-43D4-85D1-697E488B6452}" type="datetimeFigureOut">
              <a:rPr lang="en-CA" smtClean="0"/>
              <a:t>2024-07-22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8A565-756A-4327-A626-35FCFF75D984}" type="slidenum">
              <a:rPr lang="en-CA" smtClean="0"/>
              <a:t>‹#›</a:t>
            </a:fld>
            <a:endParaRPr lang="en-CA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63440" y="460374"/>
            <a:ext cx="4023360" cy="3566160"/>
          </a:xfrm>
        </p:spPr>
        <p:txBody>
          <a:bodyPr/>
          <a:lstStyle>
            <a:lvl1pPr marL="0" indent="0">
              <a:buNone/>
              <a:defRPr sz="3200"/>
            </a:lvl1pPr>
            <a:lvl2pPr marL="457162" indent="0">
              <a:buNone/>
              <a:defRPr sz="2800"/>
            </a:lvl2pPr>
            <a:lvl3pPr marL="914324" indent="0">
              <a:buNone/>
              <a:defRPr sz="2400"/>
            </a:lvl3pPr>
            <a:lvl4pPr marL="1371486" indent="0">
              <a:buNone/>
              <a:defRPr sz="2000"/>
            </a:lvl4pPr>
            <a:lvl5pPr marL="1828648" indent="0">
              <a:buNone/>
              <a:defRPr sz="2000"/>
            </a:lvl5pPr>
            <a:lvl6pPr marL="2285810" indent="0">
              <a:buNone/>
              <a:defRPr sz="2000"/>
            </a:lvl6pPr>
            <a:lvl7pPr marL="2742972" indent="0">
              <a:buNone/>
              <a:defRPr sz="2000"/>
            </a:lvl7pPr>
            <a:lvl8pPr marL="3200133" indent="0">
              <a:buNone/>
              <a:defRPr sz="2000"/>
            </a:lvl8pPr>
            <a:lvl9pPr marL="3657296" indent="0">
              <a:buNone/>
              <a:defRPr sz="2000"/>
            </a:lvl9pPr>
          </a:lstStyle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4208145"/>
            <a:ext cx="3933508" cy="457200"/>
          </a:xfrm>
        </p:spPr>
        <p:txBody>
          <a:bodyPr anchor="t"/>
          <a:lstStyle>
            <a:lvl1pPr algn="l">
              <a:defRPr sz="16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&lt;caption&gt;</a:t>
            </a:r>
            <a:endParaRPr lang="en-CA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457200" y="4162425"/>
            <a:ext cx="4572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CA"/>
          </a:p>
        </p:txBody>
      </p:sp>
      <p:sp>
        <p:nvSpPr>
          <p:cNvPr id="23" name="Rectangle 22"/>
          <p:cNvSpPr/>
          <p:nvPr userDrawn="1"/>
        </p:nvSpPr>
        <p:spPr>
          <a:xfrm>
            <a:off x="4663440" y="4160520"/>
            <a:ext cx="4572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CA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754880" y="4206240"/>
            <a:ext cx="3931920" cy="457200"/>
          </a:xfrm>
        </p:spPr>
        <p:txBody>
          <a:bodyPr anchor="t"/>
          <a:lstStyle>
            <a:lvl1pPr marL="0" indent="0">
              <a:buNone/>
              <a:defRPr lang="en-US" sz="16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>
              <a:defRPr lang="en-US" sz="16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2pPr>
            <a:lvl3pPr>
              <a:defRPr lang="en-US" sz="16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3pPr>
            <a:lvl4pPr>
              <a:defRPr lang="en-US" sz="16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4pPr>
            <a:lvl5pPr>
              <a:defRPr lang="en-CA" sz="1600" b="1" kern="1200" dirty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&lt;caption&gt;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988331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8788" y="460374"/>
            <a:ext cx="2651760" cy="3566160"/>
          </a:xfrm>
        </p:spPr>
        <p:txBody>
          <a:bodyPr/>
          <a:lstStyle>
            <a:lvl1pPr marL="0" indent="0">
              <a:buNone/>
              <a:defRPr sz="3200"/>
            </a:lvl1pPr>
            <a:lvl2pPr marL="457162" indent="0">
              <a:buNone/>
              <a:defRPr sz="2800"/>
            </a:lvl2pPr>
            <a:lvl3pPr marL="914324" indent="0">
              <a:buNone/>
              <a:defRPr sz="2400"/>
            </a:lvl3pPr>
            <a:lvl4pPr marL="1371486" indent="0">
              <a:buNone/>
              <a:defRPr sz="2000"/>
            </a:lvl4pPr>
            <a:lvl5pPr marL="1828648" indent="0">
              <a:buNone/>
              <a:defRPr sz="2000"/>
            </a:lvl5pPr>
            <a:lvl6pPr marL="2285810" indent="0">
              <a:buNone/>
              <a:defRPr sz="2000"/>
            </a:lvl6pPr>
            <a:lvl7pPr marL="2742972" indent="0">
              <a:buNone/>
              <a:defRPr sz="2000"/>
            </a:lvl7pPr>
            <a:lvl8pPr marL="3200133" indent="0">
              <a:buNone/>
              <a:defRPr sz="2000"/>
            </a:lvl8pPr>
            <a:lvl9pPr marL="3657296" indent="0">
              <a:buNone/>
              <a:defRPr sz="2000"/>
            </a:lvl9pPr>
          </a:lstStyle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428A-A8F7-43D4-85D1-697E488B6452}" type="datetimeFigureOut">
              <a:rPr lang="en-CA" smtClean="0"/>
              <a:t>2024-07-22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8A565-756A-4327-A626-35FCFF75D984}" type="slidenum">
              <a:rPr lang="en-CA" smtClean="0"/>
              <a:t>‹#›</a:t>
            </a:fld>
            <a:endParaRPr lang="en-CA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246120" y="457200"/>
            <a:ext cx="2651760" cy="3566160"/>
          </a:xfrm>
        </p:spPr>
        <p:txBody>
          <a:bodyPr/>
          <a:lstStyle>
            <a:lvl1pPr marL="0" indent="0">
              <a:buNone/>
              <a:defRPr sz="3200"/>
            </a:lvl1pPr>
            <a:lvl2pPr marL="457162" indent="0">
              <a:buNone/>
              <a:defRPr sz="2800"/>
            </a:lvl2pPr>
            <a:lvl3pPr marL="914324" indent="0">
              <a:buNone/>
              <a:defRPr sz="2400"/>
            </a:lvl3pPr>
            <a:lvl4pPr marL="1371486" indent="0">
              <a:buNone/>
              <a:defRPr sz="2000"/>
            </a:lvl4pPr>
            <a:lvl5pPr marL="1828648" indent="0">
              <a:buNone/>
              <a:defRPr sz="2000"/>
            </a:lvl5pPr>
            <a:lvl6pPr marL="2285810" indent="0">
              <a:buNone/>
              <a:defRPr sz="2000"/>
            </a:lvl6pPr>
            <a:lvl7pPr marL="2742972" indent="0">
              <a:buNone/>
              <a:defRPr sz="2000"/>
            </a:lvl7pPr>
            <a:lvl8pPr marL="3200133" indent="0">
              <a:buNone/>
              <a:defRPr sz="2000"/>
            </a:lvl8pPr>
            <a:lvl9pPr marL="3657296" indent="0">
              <a:buNone/>
              <a:defRPr sz="2000"/>
            </a:lvl9pPr>
          </a:lstStyle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035040" y="457200"/>
            <a:ext cx="2651760" cy="3566160"/>
          </a:xfrm>
        </p:spPr>
        <p:txBody>
          <a:bodyPr/>
          <a:lstStyle>
            <a:lvl1pPr marL="0" indent="0">
              <a:buNone/>
              <a:defRPr sz="3200"/>
            </a:lvl1pPr>
            <a:lvl2pPr marL="457162" indent="0">
              <a:buNone/>
              <a:defRPr sz="2800"/>
            </a:lvl2pPr>
            <a:lvl3pPr marL="914324" indent="0">
              <a:buNone/>
              <a:defRPr sz="2400"/>
            </a:lvl3pPr>
            <a:lvl4pPr marL="1371486" indent="0">
              <a:buNone/>
              <a:defRPr sz="2000"/>
            </a:lvl4pPr>
            <a:lvl5pPr marL="1828648" indent="0">
              <a:buNone/>
              <a:defRPr sz="2000"/>
            </a:lvl5pPr>
            <a:lvl6pPr marL="2285810" indent="0">
              <a:buNone/>
              <a:defRPr sz="2000"/>
            </a:lvl6pPr>
            <a:lvl7pPr marL="2742972" indent="0">
              <a:buNone/>
              <a:defRPr sz="2000"/>
            </a:lvl7pPr>
            <a:lvl8pPr marL="3200133" indent="0">
              <a:buNone/>
              <a:defRPr sz="2000"/>
            </a:lvl8pPr>
            <a:lvl9pPr marL="3657296" indent="0">
              <a:buNone/>
              <a:defRPr sz="2000"/>
            </a:lvl9pPr>
          </a:lstStyle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4208145"/>
            <a:ext cx="2561908" cy="457200"/>
          </a:xfrm>
        </p:spPr>
        <p:txBody>
          <a:bodyPr anchor="t"/>
          <a:lstStyle>
            <a:lvl1pPr algn="l">
              <a:defRPr sz="14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&lt;caption&gt;</a:t>
            </a:r>
            <a:endParaRPr lang="en-CA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457200" y="4162425"/>
            <a:ext cx="4572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CA"/>
          </a:p>
        </p:txBody>
      </p:sp>
      <p:sp>
        <p:nvSpPr>
          <p:cNvPr id="22" name="Rectangle 21"/>
          <p:cNvSpPr/>
          <p:nvPr userDrawn="1"/>
        </p:nvSpPr>
        <p:spPr>
          <a:xfrm>
            <a:off x="3246120" y="4160520"/>
            <a:ext cx="4572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CA"/>
          </a:p>
        </p:txBody>
      </p:sp>
      <p:sp>
        <p:nvSpPr>
          <p:cNvPr id="24" name="Rectangle 23"/>
          <p:cNvSpPr/>
          <p:nvPr userDrawn="1"/>
        </p:nvSpPr>
        <p:spPr>
          <a:xfrm>
            <a:off x="6035040" y="4160520"/>
            <a:ext cx="4572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CA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337560" y="4208464"/>
            <a:ext cx="2560320" cy="457200"/>
          </a:xfrm>
        </p:spPr>
        <p:txBody>
          <a:bodyPr anchor="t"/>
          <a:lstStyle>
            <a:lvl1pPr marL="0" indent="0">
              <a:buNone/>
              <a:defRPr lang="en-US" sz="14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&lt;caption&gt;</a:t>
            </a:r>
            <a:endParaRPr lang="en-CA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6126480" y="4208464"/>
            <a:ext cx="2560320" cy="457200"/>
          </a:xfrm>
        </p:spPr>
        <p:txBody>
          <a:bodyPr anchor="t"/>
          <a:lstStyle>
            <a:lvl1pPr marL="0" indent="0">
              <a:buNone/>
              <a:defRPr lang="en-US" sz="14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&lt;caption&gt;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1397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2960" y="3749040"/>
            <a:ext cx="7863840" cy="9144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accent1"/>
                </a:solidFill>
                <a:latin typeface="+mj-lt"/>
              </a:defRPr>
            </a:lvl1pPr>
            <a:lvl2pPr marL="342904" indent="0">
              <a:buNone/>
              <a:defRPr/>
            </a:lvl2pPr>
            <a:lvl3pPr marL="685805" indent="0">
              <a:buNone/>
              <a:defRPr/>
            </a:lvl3pPr>
            <a:lvl4pPr marL="1028708" indent="0">
              <a:buNone/>
              <a:defRPr/>
            </a:lvl4pPr>
            <a:lvl5pPr marL="1371612" indent="0">
              <a:buNone/>
              <a:defRPr/>
            </a:lvl5pPr>
          </a:lstStyle>
          <a:p>
            <a:pPr lvl="0"/>
            <a:r>
              <a:rPr lang="en-US" dirty="0"/>
              <a:t>&lt;subtitle&gt;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57200" y="2743200"/>
            <a:ext cx="4572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CA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48640" y="2834640"/>
            <a:ext cx="8138160" cy="9144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&lt;title&gt;</a:t>
            </a:r>
            <a:endParaRPr lang="en-CA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D35586B-8D51-405E-A7E0-7A707E8059E4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4572000" cy="2560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4572000" y="0"/>
            <a:ext cx="4572000" cy="2560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661064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4663440" y="2679192"/>
            <a:ext cx="2651760" cy="2011680"/>
          </a:xfrm>
        </p:spPr>
        <p:txBody>
          <a:bodyPr/>
          <a:lstStyle>
            <a:lvl1pPr marL="0" indent="0">
              <a:buNone/>
              <a:defRPr sz="3200"/>
            </a:lvl1pPr>
            <a:lvl2pPr marL="457162" indent="0">
              <a:buNone/>
              <a:defRPr sz="2800"/>
            </a:lvl2pPr>
            <a:lvl3pPr marL="914324" indent="0">
              <a:buNone/>
              <a:defRPr sz="2400"/>
            </a:lvl3pPr>
            <a:lvl4pPr marL="1371486" indent="0">
              <a:buNone/>
              <a:defRPr sz="2000"/>
            </a:lvl4pPr>
            <a:lvl5pPr marL="1828648" indent="0">
              <a:buNone/>
              <a:defRPr sz="2000"/>
            </a:lvl5pPr>
            <a:lvl6pPr marL="2285810" indent="0">
              <a:buNone/>
              <a:defRPr sz="2000"/>
            </a:lvl6pPr>
            <a:lvl7pPr marL="2742972" indent="0">
              <a:buNone/>
              <a:defRPr sz="2000"/>
            </a:lvl7pPr>
            <a:lvl8pPr marL="3200133" indent="0">
              <a:buNone/>
              <a:defRPr sz="2000"/>
            </a:lvl8pPr>
            <a:lvl9pPr marL="3657296" indent="0">
              <a:buNone/>
              <a:defRPr sz="2000"/>
            </a:lvl9pPr>
          </a:lstStyle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1828800" y="2679192"/>
            <a:ext cx="2651760" cy="2011680"/>
          </a:xfrm>
        </p:spPr>
        <p:txBody>
          <a:bodyPr/>
          <a:lstStyle>
            <a:lvl1pPr marL="0" indent="0">
              <a:buNone/>
              <a:defRPr sz="3200"/>
            </a:lvl1pPr>
            <a:lvl2pPr marL="457162" indent="0">
              <a:buNone/>
              <a:defRPr sz="2800"/>
            </a:lvl2pPr>
            <a:lvl3pPr marL="914324" indent="0">
              <a:buNone/>
              <a:defRPr sz="2400"/>
            </a:lvl3pPr>
            <a:lvl4pPr marL="1371486" indent="0">
              <a:buNone/>
              <a:defRPr sz="2000"/>
            </a:lvl4pPr>
            <a:lvl5pPr marL="1828648" indent="0">
              <a:buNone/>
              <a:defRPr sz="2000"/>
            </a:lvl5pPr>
            <a:lvl6pPr marL="2285810" indent="0">
              <a:buNone/>
              <a:defRPr sz="2000"/>
            </a:lvl6pPr>
            <a:lvl7pPr marL="2742972" indent="0">
              <a:buNone/>
              <a:defRPr sz="2000"/>
            </a:lvl7pPr>
            <a:lvl8pPr marL="3200133" indent="0">
              <a:buNone/>
              <a:defRPr sz="2000"/>
            </a:lvl8pPr>
            <a:lvl9pPr marL="3657296" indent="0">
              <a:buNone/>
              <a:defRPr sz="2000"/>
            </a:lvl9pPr>
          </a:lstStyle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828800" y="457200"/>
            <a:ext cx="2651760" cy="2011680"/>
          </a:xfrm>
        </p:spPr>
        <p:txBody>
          <a:bodyPr/>
          <a:lstStyle>
            <a:lvl1pPr marL="0" indent="0">
              <a:buNone/>
              <a:defRPr sz="3200"/>
            </a:lvl1pPr>
            <a:lvl2pPr marL="457162" indent="0">
              <a:buNone/>
              <a:defRPr sz="2800"/>
            </a:lvl2pPr>
            <a:lvl3pPr marL="914324" indent="0">
              <a:buNone/>
              <a:defRPr sz="2400"/>
            </a:lvl3pPr>
            <a:lvl4pPr marL="1371486" indent="0">
              <a:buNone/>
              <a:defRPr sz="2000"/>
            </a:lvl4pPr>
            <a:lvl5pPr marL="1828648" indent="0">
              <a:buNone/>
              <a:defRPr sz="2000"/>
            </a:lvl5pPr>
            <a:lvl6pPr marL="2285810" indent="0">
              <a:buNone/>
              <a:defRPr sz="2000"/>
            </a:lvl6pPr>
            <a:lvl7pPr marL="2742972" indent="0">
              <a:buNone/>
              <a:defRPr sz="2000"/>
            </a:lvl7pPr>
            <a:lvl8pPr marL="3200133" indent="0">
              <a:buNone/>
              <a:defRPr sz="2000"/>
            </a:lvl8pPr>
            <a:lvl9pPr marL="3657296" indent="0">
              <a:buNone/>
              <a:defRPr sz="2000"/>
            </a:lvl9pPr>
          </a:lstStyle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428A-A8F7-43D4-85D1-697E488B6452}" type="datetimeFigureOut">
              <a:rPr lang="en-CA" smtClean="0"/>
              <a:t>2024-07-22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8A565-756A-4327-A626-35FCFF75D984}" type="slidenum">
              <a:rPr lang="en-CA" smtClean="0"/>
              <a:t>‹#›</a:t>
            </a:fld>
            <a:endParaRPr lang="en-CA"/>
          </a:p>
        </p:txBody>
      </p:sp>
      <p:sp>
        <p:nvSpPr>
          <p:cNvPr id="8" name="Rectangle 7"/>
          <p:cNvSpPr/>
          <p:nvPr userDrawn="1"/>
        </p:nvSpPr>
        <p:spPr>
          <a:xfrm>
            <a:off x="1735141" y="2679192"/>
            <a:ext cx="4571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CA"/>
          </a:p>
        </p:txBody>
      </p:sp>
      <p:sp>
        <p:nvSpPr>
          <p:cNvPr id="17" name="Rectangle 16"/>
          <p:cNvSpPr/>
          <p:nvPr userDrawn="1"/>
        </p:nvSpPr>
        <p:spPr>
          <a:xfrm>
            <a:off x="1737360" y="2013375"/>
            <a:ext cx="4571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 userDrawn="1"/>
        </p:nvSpPr>
        <p:spPr>
          <a:xfrm>
            <a:off x="7360920" y="2679192"/>
            <a:ext cx="4571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CA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455422" y="457203"/>
            <a:ext cx="1192404" cy="2011680"/>
          </a:xfrm>
        </p:spPr>
        <p:txBody>
          <a:bodyPr lIns="45716" rIns="45716" anchor="b">
            <a:noAutofit/>
          </a:bodyPr>
          <a:lstStyle>
            <a:lvl1pPr marL="0" indent="0" algn="r">
              <a:buNone/>
              <a:defRPr lang="en-US" sz="14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>
              <a:defRPr lang="en-US" sz="16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2pPr>
            <a:lvl3pPr>
              <a:defRPr lang="en-US" sz="16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3pPr>
            <a:lvl4pPr>
              <a:defRPr lang="en-US" sz="16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4pPr>
            <a:lvl5pPr>
              <a:defRPr lang="en-CA" sz="1600" b="1" kern="1200" dirty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&lt;caption&gt;</a:t>
            </a:r>
            <a:endParaRPr lang="en-CA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498080" y="2679192"/>
            <a:ext cx="1188720" cy="2008695"/>
          </a:xfrm>
        </p:spPr>
        <p:txBody>
          <a:bodyPr lIns="45716" rIns="45716" anchor="t">
            <a:noAutofit/>
          </a:bodyPr>
          <a:lstStyle>
            <a:lvl1pPr marL="0" indent="0">
              <a:buNone/>
              <a:defRPr lang="en-US" sz="14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>
              <a:defRPr lang="en-US" sz="16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2pPr>
            <a:lvl3pPr>
              <a:defRPr lang="en-US" sz="16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3pPr>
            <a:lvl4pPr>
              <a:defRPr lang="en-US" sz="16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4pPr>
            <a:lvl5pPr>
              <a:defRPr lang="en-CA" sz="1600" b="1" kern="1200" dirty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&lt;caption&gt;</a:t>
            </a:r>
            <a:endParaRPr lang="en-CA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4663440" y="457200"/>
            <a:ext cx="2651760" cy="2011680"/>
          </a:xfrm>
        </p:spPr>
        <p:txBody>
          <a:bodyPr/>
          <a:lstStyle>
            <a:lvl1pPr marL="0" indent="0">
              <a:buNone/>
              <a:defRPr sz="3200"/>
            </a:lvl1pPr>
            <a:lvl2pPr marL="457162" indent="0">
              <a:buNone/>
              <a:defRPr sz="2800"/>
            </a:lvl2pPr>
            <a:lvl3pPr marL="914324" indent="0">
              <a:buNone/>
              <a:defRPr sz="2400"/>
            </a:lvl3pPr>
            <a:lvl4pPr marL="1371486" indent="0">
              <a:buNone/>
              <a:defRPr sz="2000"/>
            </a:lvl4pPr>
            <a:lvl5pPr marL="1828648" indent="0">
              <a:buNone/>
              <a:defRPr sz="2000"/>
            </a:lvl5pPr>
            <a:lvl6pPr marL="2285810" indent="0">
              <a:buNone/>
              <a:defRPr sz="2000"/>
            </a:lvl6pPr>
            <a:lvl7pPr marL="2742972" indent="0">
              <a:buNone/>
              <a:defRPr sz="2000"/>
            </a:lvl7pPr>
            <a:lvl8pPr marL="3200133" indent="0">
              <a:buNone/>
              <a:defRPr sz="2000"/>
            </a:lvl8pPr>
            <a:lvl9pPr marL="3657296" indent="0">
              <a:buNone/>
              <a:defRPr sz="2000"/>
            </a:lvl9pPr>
          </a:lstStyle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7360920" y="2011680"/>
            <a:ext cx="45719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CA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7495984" y="457200"/>
            <a:ext cx="1192404" cy="2011680"/>
          </a:xfrm>
        </p:spPr>
        <p:txBody>
          <a:bodyPr lIns="45716" rIns="45716" anchor="b">
            <a:noAutofit/>
          </a:bodyPr>
          <a:lstStyle>
            <a:lvl1pPr marL="0" indent="0" algn="l">
              <a:buNone/>
              <a:defRPr lang="en-US" sz="14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>
              <a:defRPr lang="en-US" sz="16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2pPr>
            <a:lvl3pPr>
              <a:defRPr lang="en-US" sz="16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3pPr>
            <a:lvl4pPr>
              <a:defRPr lang="en-US" sz="16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4pPr>
            <a:lvl5pPr>
              <a:defRPr lang="en-CA" sz="1600" b="1" kern="1200" dirty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&lt;caption&gt;</a:t>
            </a:r>
            <a:endParaRPr lang="en-CA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457200" y="2679192"/>
            <a:ext cx="1192404" cy="2011680"/>
          </a:xfrm>
        </p:spPr>
        <p:txBody>
          <a:bodyPr lIns="45716" rIns="45716" anchor="t">
            <a:noAutofit/>
          </a:bodyPr>
          <a:lstStyle>
            <a:lvl1pPr marL="0" indent="0" algn="r">
              <a:buNone/>
              <a:defRPr lang="en-US" sz="14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>
              <a:defRPr lang="en-US" sz="16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2pPr>
            <a:lvl3pPr>
              <a:defRPr lang="en-US" sz="16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3pPr>
            <a:lvl4pPr>
              <a:defRPr lang="en-US" sz="1600" b="1" kern="1200" dirty="0" smtClean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4pPr>
            <a:lvl5pPr>
              <a:defRPr lang="en-CA" sz="1600" b="1" kern="1200" dirty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&lt;caption&gt;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531105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2960" y="3749040"/>
            <a:ext cx="7772400" cy="914400"/>
          </a:xfrm>
        </p:spPr>
        <p:txBody>
          <a:bodyPr anchor="t"/>
          <a:lstStyle>
            <a:lvl1pPr algn="l">
              <a:defRPr sz="4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&lt;title&gt;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48640" y="2834640"/>
            <a:ext cx="7964487" cy="91440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 marL="45716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2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1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9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&lt;surtitle&gt;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428A-A8F7-43D4-85D1-697E488B6452}" type="datetimeFigureOut">
              <a:rPr lang="en-CA" smtClean="0"/>
              <a:t>2024-07-22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8A565-756A-4327-A626-35FCFF75D984}" type="slidenum">
              <a:rPr lang="en-CA" smtClean="0"/>
              <a:t>‹#›</a:t>
            </a:fld>
            <a:endParaRPr lang="en-CA"/>
          </a:p>
        </p:txBody>
      </p:sp>
      <p:sp>
        <p:nvSpPr>
          <p:cNvPr id="8" name="Rectangle 7"/>
          <p:cNvSpPr/>
          <p:nvPr userDrawn="1"/>
        </p:nvSpPr>
        <p:spPr>
          <a:xfrm>
            <a:off x="457200" y="2743200"/>
            <a:ext cx="4572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0616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2960" y="3749040"/>
            <a:ext cx="7772400" cy="914400"/>
          </a:xfrm>
        </p:spPr>
        <p:txBody>
          <a:bodyPr anchor="t"/>
          <a:lstStyle>
            <a:lvl1pPr algn="l">
              <a:defRPr sz="4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&lt;title&gt;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48640" y="2834640"/>
            <a:ext cx="7964487" cy="91440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 marL="45716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2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1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9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&lt;surtitle&gt;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428A-A8F7-43D4-85D1-697E488B6452}" type="datetimeFigureOut">
              <a:rPr lang="en-CA" smtClean="0"/>
              <a:t>2024-07-22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8A565-756A-4327-A626-35FCFF75D984}" type="slidenum">
              <a:rPr lang="en-CA" smtClean="0"/>
              <a:t>‹#›</a:t>
            </a:fld>
            <a:endParaRPr lang="en-CA"/>
          </a:p>
        </p:txBody>
      </p:sp>
      <p:sp>
        <p:nvSpPr>
          <p:cNvPr id="8" name="Rectangle 7"/>
          <p:cNvSpPr/>
          <p:nvPr userDrawn="1"/>
        </p:nvSpPr>
        <p:spPr>
          <a:xfrm>
            <a:off x="457200" y="2743200"/>
            <a:ext cx="4572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CA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256032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9576663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2960" y="3749040"/>
            <a:ext cx="7772400" cy="914400"/>
          </a:xfrm>
        </p:spPr>
        <p:txBody>
          <a:bodyPr anchor="t"/>
          <a:lstStyle>
            <a:lvl1pPr algn="l">
              <a:defRPr sz="4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&lt;title&gt;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48640" y="2834640"/>
            <a:ext cx="7964487" cy="91440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 marL="45716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2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1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9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&lt;surtitle&gt;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428A-A8F7-43D4-85D1-697E488B6452}" type="datetimeFigureOut">
              <a:rPr lang="en-CA" smtClean="0"/>
              <a:t>2024-07-22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8A565-756A-4327-A626-35FCFF75D984}" type="slidenum">
              <a:rPr lang="en-CA" smtClean="0"/>
              <a:t>‹#›</a:t>
            </a:fld>
            <a:endParaRPr lang="en-CA"/>
          </a:p>
        </p:txBody>
      </p:sp>
      <p:sp>
        <p:nvSpPr>
          <p:cNvPr id="8" name="Rectangle 7"/>
          <p:cNvSpPr/>
          <p:nvPr userDrawn="1"/>
        </p:nvSpPr>
        <p:spPr>
          <a:xfrm>
            <a:off x="457200" y="2743200"/>
            <a:ext cx="4572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CA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4572000" cy="2560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4572000" y="0"/>
            <a:ext cx="4572000" cy="2560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645550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2960" y="3749040"/>
            <a:ext cx="7772400" cy="914400"/>
          </a:xfrm>
        </p:spPr>
        <p:txBody>
          <a:bodyPr anchor="t"/>
          <a:lstStyle>
            <a:lvl1pPr algn="l">
              <a:defRPr sz="4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&lt;title&gt;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48640" y="2834640"/>
            <a:ext cx="7964487" cy="91440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 marL="45716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2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1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9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&lt;surtitle&gt;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428A-A8F7-43D4-85D1-697E488B6452}" type="datetimeFigureOut">
              <a:rPr lang="en-CA" smtClean="0"/>
              <a:t>2024-07-22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8A565-756A-4327-A626-35FCFF75D984}" type="slidenum">
              <a:rPr lang="en-CA" smtClean="0"/>
              <a:t>‹#›</a:t>
            </a:fld>
            <a:endParaRPr lang="en-CA"/>
          </a:p>
        </p:txBody>
      </p:sp>
      <p:sp>
        <p:nvSpPr>
          <p:cNvPr id="8" name="Rectangle 7"/>
          <p:cNvSpPr/>
          <p:nvPr userDrawn="1"/>
        </p:nvSpPr>
        <p:spPr>
          <a:xfrm>
            <a:off x="457200" y="2743200"/>
            <a:ext cx="4572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C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3017520" cy="2560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017520" y="0"/>
            <a:ext cx="3108960" cy="2560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6126480" y="0"/>
            <a:ext cx="3017520" cy="2560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3337259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2960" y="3749040"/>
            <a:ext cx="7772400" cy="914400"/>
          </a:xfrm>
        </p:spPr>
        <p:txBody>
          <a:bodyPr anchor="t"/>
          <a:lstStyle>
            <a:lvl1pPr algn="l">
              <a:defRPr sz="4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&lt;title&gt;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48640" y="2834640"/>
            <a:ext cx="7964487" cy="91440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 marL="45716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2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1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9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&lt;surtitle&gt;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428A-A8F7-43D4-85D1-697E488B6452}" type="datetimeFigureOut">
              <a:rPr lang="en-CA" smtClean="0"/>
              <a:t>2024-07-22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8A565-756A-4327-A626-35FCFF75D984}" type="slidenum">
              <a:rPr lang="en-CA" smtClean="0"/>
              <a:t>‹#›</a:t>
            </a:fld>
            <a:endParaRPr lang="en-CA"/>
          </a:p>
        </p:txBody>
      </p:sp>
      <p:sp>
        <p:nvSpPr>
          <p:cNvPr id="8" name="Rectangle 7"/>
          <p:cNvSpPr/>
          <p:nvPr userDrawn="1"/>
        </p:nvSpPr>
        <p:spPr>
          <a:xfrm>
            <a:off x="457200" y="2743200"/>
            <a:ext cx="4572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CA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3810" y="0"/>
            <a:ext cx="2286000" cy="2560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2289810" y="0"/>
            <a:ext cx="2286000" cy="2560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9" hasCustomPrompt="1"/>
          </p:nvPr>
        </p:nvSpPr>
        <p:spPr>
          <a:xfrm>
            <a:off x="4575810" y="0"/>
            <a:ext cx="2286000" cy="2560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13" name="Picture Placeholder 16"/>
          <p:cNvSpPr>
            <a:spLocks noGrp="1"/>
          </p:cNvSpPr>
          <p:nvPr>
            <p:ph type="pic" sz="quarter" idx="20" hasCustomPrompt="1"/>
          </p:nvPr>
        </p:nvSpPr>
        <p:spPr>
          <a:xfrm>
            <a:off x="6858000" y="0"/>
            <a:ext cx="2286000" cy="2560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049911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2960" y="3749040"/>
            <a:ext cx="7772400" cy="914400"/>
          </a:xfrm>
        </p:spPr>
        <p:txBody>
          <a:bodyPr anchor="t"/>
          <a:lstStyle>
            <a:lvl1pPr algn="l">
              <a:defRPr sz="4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&lt;title&gt;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48640" y="2834640"/>
            <a:ext cx="7964487" cy="91440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 marL="45716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2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1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9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&lt;surtitle&gt;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428A-A8F7-43D4-85D1-697E488B6452}" type="datetimeFigureOut">
              <a:rPr lang="en-CA" smtClean="0"/>
              <a:t>2024-07-22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8A565-756A-4327-A626-35FCFF75D984}" type="slidenum">
              <a:rPr lang="en-CA" smtClean="0"/>
              <a:t>‹#›</a:t>
            </a:fld>
            <a:endParaRPr lang="en-CA"/>
          </a:p>
        </p:txBody>
      </p:sp>
      <p:sp>
        <p:nvSpPr>
          <p:cNvPr id="8" name="Rectangle 7"/>
          <p:cNvSpPr/>
          <p:nvPr userDrawn="1"/>
        </p:nvSpPr>
        <p:spPr>
          <a:xfrm>
            <a:off x="457200" y="2743200"/>
            <a:ext cx="4572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C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828800" cy="2560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1828800" y="0"/>
            <a:ext cx="1828800" cy="2560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657600" y="0"/>
            <a:ext cx="1828800" cy="2560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20" hasCustomPrompt="1"/>
          </p:nvPr>
        </p:nvSpPr>
        <p:spPr>
          <a:xfrm>
            <a:off x="5486400" y="0"/>
            <a:ext cx="1828800" cy="2560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18" name="Picture Placeholder 15"/>
          <p:cNvSpPr>
            <a:spLocks noGrp="1"/>
          </p:cNvSpPr>
          <p:nvPr>
            <p:ph type="pic" sz="quarter" idx="21" hasCustomPrompt="1"/>
          </p:nvPr>
        </p:nvSpPr>
        <p:spPr>
          <a:xfrm>
            <a:off x="7315200" y="0"/>
            <a:ext cx="1828800" cy="2560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1987270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7"/>
            <a:ext cx="7772400" cy="110172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52C70-D8AC-4388-B005-8C676DDFE15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021639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52C70-D8AC-4388-B005-8C676DDFE15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599181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8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40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6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2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1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9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52C70-D8AC-4388-B005-8C676DDFE15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3887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2960" y="1188720"/>
            <a:ext cx="7863840" cy="9144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accent1"/>
                </a:solidFill>
                <a:latin typeface="+mj-lt"/>
              </a:defRPr>
            </a:lvl1pPr>
            <a:lvl2pPr marL="342904" indent="0">
              <a:buNone/>
              <a:defRPr/>
            </a:lvl2pPr>
            <a:lvl3pPr marL="685805" indent="0">
              <a:buNone/>
              <a:defRPr/>
            </a:lvl3pPr>
            <a:lvl4pPr marL="1028708" indent="0">
              <a:buNone/>
              <a:defRPr/>
            </a:lvl4pPr>
            <a:lvl5pPr marL="1371612" indent="0">
              <a:buNone/>
              <a:defRPr/>
            </a:lvl5pPr>
          </a:lstStyle>
          <a:p>
            <a:pPr lvl="0"/>
            <a:r>
              <a:rPr lang="en-US" dirty="0"/>
              <a:t>&lt;subtitle&gt;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57200" y="182880"/>
            <a:ext cx="4572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CA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48640" y="273827"/>
            <a:ext cx="8138160" cy="9144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&lt;title&gt;</a:t>
            </a:r>
            <a:endParaRPr lang="en-CA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D35586B-8D51-405E-A7E0-7A707E8059E4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2103120"/>
            <a:ext cx="4572000" cy="2560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4572000" y="2103120"/>
            <a:ext cx="4572000" cy="2560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6096678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4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4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52C70-D8AC-4388-B005-8C676DDFE15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641822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9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2" indent="0">
              <a:buNone/>
              <a:defRPr sz="2000" b="1"/>
            </a:lvl2pPr>
            <a:lvl3pPr marL="914324" indent="0">
              <a:buNone/>
              <a:defRPr sz="1800" b="1"/>
            </a:lvl3pPr>
            <a:lvl4pPr marL="1371486" indent="0">
              <a:buNone/>
              <a:defRPr sz="1600" b="1"/>
            </a:lvl4pPr>
            <a:lvl5pPr marL="1828648" indent="0">
              <a:buNone/>
              <a:defRPr sz="1600" b="1"/>
            </a:lvl5pPr>
            <a:lvl6pPr marL="2285810" indent="0">
              <a:buNone/>
              <a:defRPr sz="1600" b="1"/>
            </a:lvl6pPr>
            <a:lvl7pPr marL="2742972" indent="0">
              <a:buNone/>
              <a:defRPr sz="1600" b="1"/>
            </a:lvl7pPr>
            <a:lvl8pPr marL="3200133" indent="0">
              <a:buNone/>
              <a:defRPr sz="1600" b="1"/>
            </a:lvl8pPr>
            <a:lvl9pPr marL="365729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1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9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2" indent="0">
              <a:buNone/>
              <a:defRPr sz="2000" b="1"/>
            </a:lvl2pPr>
            <a:lvl3pPr marL="914324" indent="0">
              <a:buNone/>
              <a:defRPr sz="1800" b="1"/>
            </a:lvl3pPr>
            <a:lvl4pPr marL="1371486" indent="0">
              <a:buNone/>
              <a:defRPr sz="1600" b="1"/>
            </a:lvl4pPr>
            <a:lvl5pPr marL="1828648" indent="0">
              <a:buNone/>
              <a:defRPr sz="1600" b="1"/>
            </a:lvl5pPr>
            <a:lvl6pPr marL="2285810" indent="0">
              <a:buNone/>
              <a:defRPr sz="1600" b="1"/>
            </a:lvl6pPr>
            <a:lvl7pPr marL="2742972" indent="0">
              <a:buNone/>
              <a:defRPr sz="1600" b="1"/>
            </a:lvl7pPr>
            <a:lvl8pPr marL="3200133" indent="0">
              <a:buNone/>
              <a:defRPr sz="1600" b="1"/>
            </a:lvl8pPr>
            <a:lvl9pPr marL="365729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1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52C70-D8AC-4388-B005-8C676DDFE15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521424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52C70-D8AC-4388-B005-8C676DDFE15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727637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52C70-D8AC-4388-B005-8C676DDFE15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262004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92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1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162" indent="0">
              <a:buNone/>
              <a:defRPr sz="1200"/>
            </a:lvl2pPr>
            <a:lvl3pPr marL="914324" indent="0">
              <a:buNone/>
              <a:defRPr sz="1000"/>
            </a:lvl3pPr>
            <a:lvl4pPr marL="1371486" indent="0">
              <a:buNone/>
              <a:defRPr sz="900"/>
            </a:lvl4pPr>
            <a:lvl5pPr marL="1828648" indent="0">
              <a:buNone/>
              <a:defRPr sz="900"/>
            </a:lvl5pPr>
            <a:lvl6pPr marL="2285810" indent="0">
              <a:buNone/>
              <a:defRPr sz="900"/>
            </a:lvl6pPr>
            <a:lvl7pPr marL="2742972" indent="0">
              <a:buNone/>
              <a:defRPr sz="900"/>
            </a:lvl7pPr>
            <a:lvl8pPr marL="3200133" indent="0">
              <a:buNone/>
              <a:defRPr sz="900"/>
            </a:lvl8pPr>
            <a:lvl9pPr marL="365729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52C70-D8AC-4388-B005-8C676DDFE15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98361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3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62" indent="0">
              <a:buNone/>
              <a:defRPr sz="2800"/>
            </a:lvl2pPr>
            <a:lvl3pPr marL="914324" indent="0">
              <a:buNone/>
              <a:defRPr sz="2400"/>
            </a:lvl3pPr>
            <a:lvl4pPr marL="1371486" indent="0">
              <a:buNone/>
              <a:defRPr sz="2000"/>
            </a:lvl4pPr>
            <a:lvl5pPr marL="1828648" indent="0">
              <a:buNone/>
              <a:defRPr sz="2000"/>
            </a:lvl5pPr>
            <a:lvl6pPr marL="2285810" indent="0">
              <a:buNone/>
              <a:defRPr sz="2000"/>
            </a:lvl6pPr>
            <a:lvl7pPr marL="2742972" indent="0">
              <a:buNone/>
              <a:defRPr sz="2000"/>
            </a:lvl7pPr>
            <a:lvl8pPr marL="3200133" indent="0">
              <a:buNone/>
              <a:defRPr sz="2000"/>
            </a:lvl8pPr>
            <a:lvl9pPr marL="3657296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3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162" indent="0">
              <a:buNone/>
              <a:defRPr sz="1200"/>
            </a:lvl2pPr>
            <a:lvl3pPr marL="914324" indent="0">
              <a:buNone/>
              <a:defRPr sz="1000"/>
            </a:lvl3pPr>
            <a:lvl4pPr marL="1371486" indent="0">
              <a:buNone/>
              <a:defRPr sz="900"/>
            </a:lvl4pPr>
            <a:lvl5pPr marL="1828648" indent="0">
              <a:buNone/>
              <a:defRPr sz="900"/>
            </a:lvl5pPr>
            <a:lvl6pPr marL="2285810" indent="0">
              <a:buNone/>
              <a:defRPr sz="900"/>
            </a:lvl6pPr>
            <a:lvl7pPr marL="2742972" indent="0">
              <a:buNone/>
              <a:defRPr sz="900"/>
            </a:lvl7pPr>
            <a:lvl8pPr marL="3200133" indent="0">
              <a:buNone/>
              <a:defRPr sz="900"/>
            </a:lvl8pPr>
            <a:lvl9pPr marL="365729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52C70-D8AC-4388-B005-8C676DDFE15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510333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52C70-D8AC-4388-B005-8C676DDFE15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968420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7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7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52C70-D8AC-4388-B005-8C676DDFE15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785878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2960" y="3749040"/>
            <a:ext cx="7772400" cy="914400"/>
          </a:xfrm>
        </p:spPr>
        <p:txBody>
          <a:bodyPr anchor="t"/>
          <a:lstStyle>
            <a:lvl1pPr algn="l">
              <a:defRPr sz="4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&lt;title&gt;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48640" y="2834640"/>
            <a:ext cx="7964487" cy="91440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 marL="45716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2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1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9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&lt;surtitle&gt;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E428A-A8F7-43D4-85D1-697E488B6452}" type="datetimeFigureOut">
              <a:rPr lang="en-CA" smtClean="0"/>
              <a:t>2024-07-22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8A565-756A-4327-A626-35FCFF75D984}" type="slidenum">
              <a:rPr lang="en-CA" smtClean="0"/>
              <a:t>‹#›</a:t>
            </a:fld>
            <a:endParaRPr lang="en-CA"/>
          </a:p>
        </p:txBody>
      </p:sp>
      <p:sp>
        <p:nvSpPr>
          <p:cNvPr id="8" name="Rectangle 7"/>
          <p:cNvSpPr/>
          <p:nvPr userDrawn="1"/>
        </p:nvSpPr>
        <p:spPr>
          <a:xfrm>
            <a:off x="457200" y="2743200"/>
            <a:ext cx="4572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061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2960" y="3749040"/>
            <a:ext cx="7863840" cy="9144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accent1"/>
                </a:solidFill>
                <a:latin typeface="+mj-lt"/>
              </a:defRPr>
            </a:lvl1pPr>
            <a:lvl2pPr marL="342904" indent="0">
              <a:buNone/>
              <a:defRPr/>
            </a:lvl2pPr>
            <a:lvl3pPr marL="685805" indent="0">
              <a:buNone/>
              <a:defRPr/>
            </a:lvl3pPr>
            <a:lvl4pPr marL="1028708" indent="0">
              <a:buNone/>
              <a:defRPr/>
            </a:lvl4pPr>
            <a:lvl5pPr marL="1371612" indent="0">
              <a:buNone/>
              <a:defRPr/>
            </a:lvl5pPr>
          </a:lstStyle>
          <a:p>
            <a:pPr lvl="0"/>
            <a:r>
              <a:rPr lang="en-US" dirty="0"/>
              <a:t>&lt;subtitle&gt;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57200" y="2743200"/>
            <a:ext cx="4572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CA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48640" y="2834640"/>
            <a:ext cx="8138160" cy="9144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&lt;title&gt;</a:t>
            </a:r>
            <a:endParaRPr lang="en-CA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D35586B-8D51-405E-A7E0-7A707E8059E4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3017520" cy="2560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017520" y="0"/>
            <a:ext cx="3108960" cy="2560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6126480" y="0"/>
            <a:ext cx="3017520" cy="2560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88525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2960" y="1188720"/>
            <a:ext cx="7863840" cy="9144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accent1"/>
                </a:solidFill>
                <a:latin typeface="+mj-lt"/>
              </a:defRPr>
            </a:lvl1pPr>
            <a:lvl2pPr marL="342904" indent="0">
              <a:buNone/>
              <a:defRPr/>
            </a:lvl2pPr>
            <a:lvl3pPr marL="685805" indent="0">
              <a:buNone/>
              <a:defRPr/>
            </a:lvl3pPr>
            <a:lvl4pPr marL="1028708" indent="0">
              <a:buNone/>
              <a:defRPr/>
            </a:lvl4pPr>
            <a:lvl5pPr marL="1371612" indent="0">
              <a:buNone/>
              <a:defRPr/>
            </a:lvl5pPr>
          </a:lstStyle>
          <a:p>
            <a:pPr lvl="0"/>
            <a:r>
              <a:rPr lang="en-US" dirty="0"/>
              <a:t>&lt;subtitle&gt;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57200" y="182880"/>
            <a:ext cx="4572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CA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48640" y="273827"/>
            <a:ext cx="8138160" cy="9144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&lt;title&gt;</a:t>
            </a:r>
            <a:endParaRPr lang="en-CA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D35586B-8D51-405E-A7E0-7A707E8059E4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2103120"/>
            <a:ext cx="3017520" cy="2560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017520" y="2103120"/>
            <a:ext cx="3108960" cy="2560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6126480" y="2103120"/>
            <a:ext cx="3017520" cy="2560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37067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s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2960" y="3749040"/>
            <a:ext cx="7863840" cy="9144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accent1"/>
                </a:solidFill>
                <a:latin typeface="+mj-lt"/>
              </a:defRPr>
            </a:lvl1pPr>
            <a:lvl2pPr marL="342904" indent="0">
              <a:buNone/>
              <a:defRPr/>
            </a:lvl2pPr>
            <a:lvl3pPr marL="685805" indent="0">
              <a:buNone/>
              <a:defRPr/>
            </a:lvl3pPr>
            <a:lvl4pPr marL="1028708" indent="0">
              <a:buNone/>
              <a:defRPr/>
            </a:lvl4pPr>
            <a:lvl5pPr marL="1371612" indent="0">
              <a:buNone/>
              <a:defRPr/>
            </a:lvl5pPr>
          </a:lstStyle>
          <a:p>
            <a:pPr lvl="0"/>
            <a:r>
              <a:rPr lang="en-US" dirty="0"/>
              <a:t>&lt;subtitle&gt;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57200" y="2743200"/>
            <a:ext cx="4572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CA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48640" y="2834640"/>
            <a:ext cx="8138160" cy="9144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&lt;title&gt;</a:t>
            </a:r>
            <a:endParaRPr lang="en-CA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D35586B-8D51-405E-A7E0-7A707E8059E4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2286000" cy="2560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2286000" y="1904"/>
            <a:ext cx="2286000" cy="2560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9" hasCustomPrompt="1"/>
          </p:nvPr>
        </p:nvSpPr>
        <p:spPr>
          <a:xfrm>
            <a:off x="4572000" y="1904"/>
            <a:ext cx="2286000" cy="2560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20" hasCustomPrompt="1"/>
          </p:nvPr>
        </p:nvSpPr>
        <p:spPr>
          <a:xfrm>
            <a:off x="6854190" y="1904"/>
            <a:ext cx="2286000" cy="2560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61913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s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22960" y="1188720"/>
            <a:ext cx="7863840" cy="9144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accent1"/>
                </a:solidFill>
                <a:latin typeface="+mj-lt"/>
              </a:defRPr>
            </a:lvl1pPr>
            <a:lvl2pPr marL="342904" indent="0">
              <a:buNone/>
              <a:defRPr/>
            </a:lvl2pPr>
            <a:lvl3pPr marL="685805" indent="0">
              <a:buNone/>
              <a:defRPr/>
            </a:lvl3pPr>
            <a:lvl4pPr marL="1028708" indent="0">
              <a:buNone/>
              <a:defRPr/>
            </a:lvl4pPr>
            <a:lvl5pPr marL="1371612" indent="0">
              <a:buNone/>
              <a:defRPr/>
            </a:lvl5pPr>
          </a:lstStyle>
          <a:p>
            <a:pPr lvl="0"/>
            <a:r>
              <a:rPr lang="en-US" dirty="0"/>
              <a:t>&lt;subtitle&gt;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57200" y="182880"/>
            <a:ext cx="4572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CA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48640" y="273827"/>
            <a:ext cx="8138160" cy="9144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&lt;title&gt;</a:t>
            </a:r>
            <a:endParaRPr lang="en-CA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D35586B-8D51-405E-A7E0-7A707E8059E4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2106353"/>
            <a:ext cx="2286000" cy="2560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2286000" y="2106353"/>
            <a:ext cx="2286000" cy="2560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19" hasCustomPrompt="1"/>
          </p:nvPr>
        </p:nvSpPr>
        <p:spPr>
          <a:xfrm>
            <a:off x="4572000" y="2106353"/>
            <a:ext cx="2286000" cy="2560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  <a:endParaRPr lang="en-CA" dirty="0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20" hasCustomPrompt="1"/>
          </p:nvPr>
        </p:nvSpPr>
        <p:spPr>
          <a:xfrm>
            <a:off x="6854190" y="2106353"/>
            <a:ext cx="2286000" cy="2560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88079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62762"/>
            <a:ext cx="8229600" cy="987552"/>
          </a:xfrm>
          <a:prstGeom prst="rect">
            <a:avLst/>
          </a:prstGeom>
        </p:spPr>
        <p:txBody>
          <a:bodyPr vert="horz" lIns="91432" tIns="45716" rIns="91432" bIns="45716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63690"/>
            <a:ext cx="8229600" cy="3124199"/>
          </a:xfrm>
          <a:prstGeom prst="rect">
            <a:avLst/>
          </a:prstGeom>
        </p:spPr>
        <p:txBody>
          <a:bodyPr vert="horz" lIns="91432" tIns="45716" rIns="91432" bIns="45716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7299" y="4766865"/>
            <a:ext cx="3429893" cy="273844"/>
          </a:xfrm>
          <a:prstGeom prst="rect">
            <a:avLst/>
          </a:prstGeom>
        </p:spPr>
        <p:txBody>
          <a:bodyPr vert="horz" lIns="91432" tIns="45716" rIns="91432" bIns="45716" rtlCol="0" anchor="ctr" anchorCtr="0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1403" y="4766865"/>
            <a:ext cx="685800" cy="273844"/>
          </a:xfrm>
          <a:prstGeom prst="rect">
            <a:avLst/>
          </a:prstGeom>
        </p:spPr>
        <p:txBody>
          <a:bodyPr vert="horz" lIns="91432" tIns="45716" rIns="91432" bIns="45716" rtlCol="0" anchor="ctr" anchorCtr="0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6D35586B-8D51-405E-A7E0-7A707E8059E4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175" y="4699376"/>
            <a:ext cx="1817580" cy="308610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4506272" y="4766865"/>
            <a:ext cx="1143000" cy="273844"/>
          </a:xfrm>
          <a:prstGeom prst="rect">
            <a:avLst/>
          </a:prstGeom>
        </p:spPr>
        <p:txBody>
          <a:bodyPr vert="horz" lIns="91432" tIns="45716" rIns="91432" bIns="45716" rtlCol="0" anchor="ctr" anchorCtr="0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0637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685" r:id="rId2"/>
    <p:sldLayoutId id="2147483687" r:id="rId3"/>
    <p:sldLayoutId id="2147483732" r:id="rId4"/>
    <p:sldLayoutId id="2147483733" r:id="rId5"/>
    <p:sldLayoutId id="2147483734" r:id="rId6"/>
    <p:sldLayoutId id="2147483735" r:id="rId7"/>
    <p:sldLayoutId id="2147483686" r:id="rId8"/>
    <p:sldLayoutId id="2147483711" r:id="rId9"/>
    <p:sldLayoutId id="2147483688" r:id="rId10"/>
    <p:sldLayoutId id="2147483689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  <p:sldLayoutId id="2147483772" r:id="rId18"/>
    <p:sldLayoutId id="2147483773" r:id="rId19"/>
    <p:sldLayoutId id="2147483774" r:id="rId20"/>
    <p:sldLayoutId id="2147483775" r:id="rId21"/>
  </p:sldLayoutIdLst>
  <p:hf sldNum="0" hdr="0" ftr="0" dt="0"/>
  <p:txStyles>
    <p:titleStyle>
      <a:lvl1pPr algn="l" defTabSz="685805" rtl="0" eaLnBrk="1" latinLnBrk="0" hangingPunct="1">
        <a:lnSpc>
          <a:spcPct val="90000"/>
        </a:lnSpc>
        <a:spcBef>
          <a:spcPct val="0"/>
        </a:spcBef>
        <a:buNone/>
        <a:defRPr lang="en-CA" sz="3200" b="1" i="0" u="none" kern="1200" dirty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685805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44" indent="-246888" algn="l" defTabSz="685805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Arial" pitchFamily="34" charset="0"/>
        <a:buChar char="–"/>
        <a:defRPr sz="20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667512" indent="-171452" algn="l" defTabSz="685805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96112" indent="-210312" algn="l" defTabSz="685805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051560" indent="-155448" algn="l" defTabSz="685805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67" indent="-171452" algn="l" defTabSz="68580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68" indent="-171452" algn="l" defTabSz="68580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72" indent="-171452" algn="l" defTabSz="68580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75" indent="-171452" algn="l" defTabSz="68580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1" algn="l" defTabSz="68580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5" algn="l" defTabSz="68580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8" algn="l" defTabSz="68580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12" algn="l" defTabSz="68580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13" algn="l" defTabSz="68580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17" algn="l" defTabSz="68580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20" algn="l" defTabSz="68580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24" algn="l" defTabSz="68580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63550"/>
            <a:ext cx="8229600" cy="987552"/>
          </a:xfrm>
          <a:prstGeom prst="rect">
            <a:avLst/>
          </a:prstGeom>
        </p:spPr>
        <p:txBody>
          <a:bodyPr vert="horz" lIns="91432" tIns="45716" rIns="91432" bIns="45716" rtlCol="0" anchor="b">
            <a:no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63624"/>
            <a:ext cx="8229600" cy="3127248"/>
          </a:xfrm>
          <a:prstGeom prst="rect">
            <a:avLst/>
          </a:prstGeom>
        </p:spPr>
        <p:txBody>
          <a:bodyPr vert="horz" lIns="91432" tIns="45716" rIns="91432" bIns="45716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07993" y="4764028"/>
            <a:ext cx="1143000" cy="274637"/>
          </a:xfrm>
          <a:prstGeom prst="rect">
            <a:avLst/>
          </a:prstGeom>
        </p:spPr>
        <p:txBody>
          <a:bodyPr vert="horz" lIns="91432" tIns="45716" rIns="91432" bIns="45716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Date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8993" y="4767266"/>
            <a:ext cx="3429000" cy="274637"/>
          </a:xfrm>
          <a:prstGeom prst="rect">
            <a:avLst/>
          </a:prstGeom>
        </p:spPr>
        <p:txBody>
          <a:bodyPr vert="horz" lIns="91432" tIns="45716" rIns="91432" bIns="45716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3192" y="4767266"/>
            <a:ext cx="685800" cy="274637"/>
          </a:xfrm>
          <a:prstGeom prst="rect">
            <a:avLst/>
          </a:prstGeom>
        </p:spPr>
        <p:txBody>
          <a:bodyPr vert="horz" lIns="91432" tIns="45716" rIns="91432" bIns="45716" rtlCol="0" anchor="ctr" anchorCtr="0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8388A565-756A-4327-A626-35FCFF75D984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33380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8" r:id="rId2"/>
    <p:sldLayoutId id="2147483748" r:id="rId3"/>
    <p:sldLayoutId id="2147483694" r:id="rId4"/>
    <p:sldLayoutId id="2147483703" r:id="rId5"/>
    <p:sldLayoutId id="2147483704" r:id="rId6"/>
    <p:sldLayoutId id="2147483695" r:id="rId7"/>
    <p:sldLayoutId id="2147483697" r:id="rId8"/>
    <p:sldLayoutId id="2147483710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</p:sldLayoutIdLst>
  <p:txStyles>
    <p:titleStyle>
      <a:lvl1pPr algn="l" defTabSz="914324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182880" indent="-182880" algn="l" defTabSz="685805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Arial" pitchFamily="34" charset="0"/>
        <a:buChar char="•"/>
        <a:defRPr lang="en-US" sz="20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466344" indent="-246888" algn="l" defTabSz="685805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Arial" pitchFamily="34" charset="0"/>
        <a:buChar char="–"/>
        <a:defRPr lang="en-US" sz="2000" b="0" i="0" u="none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667512" indent="-173736" algn="l" defTabSz="685805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itchFamily="34" charset="0"/>
        <a:buChar char="•"/>
        <a:defRPr lang="en-US" sz="16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896112" indent="-210312" algn="l" defTabSz="685805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itchFamily="34" charset="0"/>
        <a:buChar char="–"/>
        <a:defRPr lang="en-US" sz="14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051560" indent="-155448" algn="l" defTabSz="685805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itchFamily="34" charset="0"/>
        <a:buChar char="•"/>
        <a:defRPr lang="en-CA" sz="14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390" indent="-228582" algn="l" defTabSz="914324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2" indent="-228582" algn="l" defTabSz="914324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14" indent="-228582" algn="l" defTabSz="914324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76" indent="-228582" algn="l" defTabSz="914324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2" algn="l" defTabSz="9143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4" algn="l" defTabSz="9143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6" algn="l" defTabSz="9143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8" algn="l" defTabSz="9143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10" algn="l" defTabSz="9143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2" algn="l" defTabSz="9143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3" algn="l" defTabSz="9143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96" algn="l" defTabSz="9143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63550"/>
            <a:ext cx="8229600" cy="987552"/>
          </a:xfrm>
          <a:prstGeom prst="rect">
            <a:avLst/>
          </a:prstGeom>
        </p:spPr>
        <p:txBody>
          <a:bodyPr vert="horz" lIns="91432" tIns="45716" rIns="91432" bIns="45716" rtlCol="0" anchor="b">
            <a:no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63624"/>
            <a:ext cx="8229600" cy="3127248"/>
          </a:xfrm>
          <a:prstGeom prst="rect">
            <a:avLst/>
          </a:prstGeom>
        </p:spPr>
        <p:txBody>
          <a:bodyPr vert="horz" lIns="91432" tIns="45716" rIns="91432" bIns="45716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07993" y="4764028"/>
            <a:ext cx="1143000" cy="274637"/>
          </a:xfrm>
          <a:prstGeom prst="rect">
            <a:avLst/>
          </a:prstGeom>
        </p:spPr>
        <p:txBody>
          <a:bodyPr vert="horz" lIns="91432" tIns="45716" rIns="91432" bIns="45716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Date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8993" y="4767266"/>
            <a:ext cx="3429000" cy="274637"/>
          </a:xfrm>
          <a:prstGeom prst="rect">
            <a:avLst/>
          </a:prstGeom>
        </p:spPr>
        <p:txBody>
          <a:bodyPr vert="horz" lIns="91432" tIns="45716" rIns="91432" bIns="45716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3192" y="4767266"/>
            <a:ext cx="685800" cy="274637"/>
          </a:xfrm>
          <a:prstGeom prst="rect">
            <a:avLst/>
          </a:prstGeom>
        </p:spPr>
        <p:txBody>
          <a:bodyPr vert="horz" lIns="91432" tIns="45716" rIns="91432" bIns="45716" rtlCol="0" anchor="ctr" anchorCtr="0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8388A565-756A-4327-A626-35FCFF75D984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68347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05" r:id="rId2"/>
    <p:sldLayoutId id="2147483706" r:id="rId3"/>
    <p:sldLayoutId id="2147483709" r:id="rId4"/>
  </p:sldLayoutIdLst>
  <p:txStyles>
    <p:titleStyle>
      <a:lvl1pPr algn="l" defTabSz="914324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182880" indent="-182880" algn="l" defTabSz="685805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Arial" pitchFamily="34" charset="0"/>
        <a:buChar char="•"/>
        <a:defRPr lang="en-US" sz="20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466344" indent="-246888" algn="l" defTabSz="685805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Arial" pitchFamily="34" charset="0"/>
        <a:buChar char="–"/>
        <a:defRPr lang="en-US" sz="2000" b="0" i="0" u="none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667512" indent="-173736" algn="l" defTabSz="685805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itchFamily="34" charset="0"/>
        <a:buChar char="•"/>
        <a:defRPr lang="en-US" sz="16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896112" indent="-210312" algn="l" defTabSz="685805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itchFamily="34" charset="0"/>
        <a:buChar char="–"/>
        <a:defRPr lang="en-US" sz="14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051560" indent="-155448" algn="l" defTabSz="685805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itchFamily="34" charset="0"/>
        <a:buChar char="•"/>
        <a:defRPr lang="en-CA" sz="14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390" indent="-228582" algn="l" defTabSz="914324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2" indent="-228582" algn="l" defTabSz="914324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14" indent="-228582" algn="l" defTabSz="914324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76" indent="-228582" algn="l" defTabSz="914324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2" algn="l" defTabSz="9143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4" algn="l" defTabSz="9143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6" algn="l" defTabSz="9143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8" algn="l" defTabSz="9143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10" algn="l" defTabSz="9143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2" algn="l" defTabSz="9143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3" algn="l" defTabSz="9143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96" algn="l" defTabSz="9143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63550"/>
            <a:ext cx="8229600" cy="987552"/>
          </a:xfrm>
          <a:prstGeom prst="rect">
            <a:avLst/>
          </a:prstGeom>
        </p:spPr>
        <p:txBody>
          <a:bodyPr vert="horz" lIns="91432" tIns="45716" rIns="91432" bIns="45716" rtlCol="0" anchor="b">
            <a:no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63624"/>
            <a:ext cx="8229600" cy="3127248"/>
          </a:xfrm>
          <a:prstGeom prst="rect">
            <a:avLst/>
          </a:prstGeom>
        </p:spPr>
        <p:txBody>
          <a:bodyPr vert="horz" lIns="91432" tIns="45716" rIns="91432" bIns="45716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07993" y="4764028"/>
            <a:ext cx="1143000" cy="274637"/>
          </a:xfrm>
          <a:prstGeom prst="rect">
            <a:avLst/>
          </a:prstGeom>
        </p:spPr>
        <p:txBody>
          <a:bodyPr vert="horz" lIns="91432" tIns="45716" rIns="91432" bIns="45716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Date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8993" y="4767266"/>
            <a:ext cx="3429000" cy="274637"/>
          </a:xfrm>
          <a:prstGeom prst="rect">
            <a:avLst/>
          </a:prstGeom>
        </p:spPr>
        <p:txBody>
          <a:bodyPr vert="horz" lIns="91432" tIns="45716" rIns="91432" bIns="45716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3192" y="4767266"/>
            <a:ext cx="685800" cy="274637"/>
          </a:xfrm>
          <a:prstGeom prst="rect">
            <a:avLst/>
          </a:prstGeom>
        </p:spPr>
        <p:txBody>
          <a:bodyPr vert="horz" lIns="91432" tIns="45716" rIns="91432" bIns="45716" rtlCol="0" anchor="ctr" anchorCtr="0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8388A565-756A-4327-A626-35FCFF75D984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30751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26" r:id="rId2"/>
    <p:sldLayoutId id="2147483736" r:id="rId3"/>
    <p:sldLayoutId id="2147483744" r:id="rId4"/>
    <p:sldLayoutId id="2147483729" r:id="rId5"/>
    <p:sldLayoutId id="2147483747" r:id="rId6"/>
  </p:sldLayoutIdLst>
  <p:txStyles>
    <p:titleStyle>
      <a:lvl1pPr algn="l" defTabSz="914324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182880" indent="-182880" algn="l" defTabSz="685805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Arial" pitchFamily="34" charset="0"/>
        <a:buChar char="•"/>
        <a:defRPr lang="en-US" sz="20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466344" indent="-246888" algn="l" defTabSz="685805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Arial" pitchFamily="34" charset="0"/>
        <a:buChar char="–"/>
        <a:defRPr lang="en-US" sz="2000" b="0" i="0" u="none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667512" indent="-173721" algn="l" defTabSz="685805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itchFamily="34" charset="0"/>
        <a:buChar char="•"/>
        <a:defRPr lang="en-US" sz="16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896112" indent="-210312" algn="l" defTabSz="685805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itchFamily="34" charset="0"/>
        <a:buChar char="–"/>
        <a:defRPr lang="en-US" sz="14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051560" indent="-155448" algn="l" defTabSz="685805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itchFamily="34" charset="0"/>
        <a:buChar char="•"/>
        <a:defRPr lang="en-CA" sz="14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390" indent="-228582" algn="l" defTabSz="914324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2" indent="-228582" algn="l" defTabSz="914324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14" indent="-228582" algn="l" defTabSz="914324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76" indent="-228582" algn="l" defTabSz="914324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2" algn="l" defTabSz="9143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4" algn="l" defTabSz="9143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6" algn="l" defTabSz="9143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8" algn="l" defTabSz="9143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10" algn="l" defTabSz="9143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2" algn="l" defTabSz="9143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3" algn="l" defTabSz="9143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96" algn="l" defTabSz="9143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32" tIns="45716" rIns="91432" bIns="45716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4"/>
            <a:ext cx="8229600" cy="3394075"/>
          </a:xfrm>
          <a:prstGeom prst="rect">
            <a:avLst/>
          </a:prstGeom>
        </p:spPr>
        <p:txBody>
          <a:bodyPr vert="horz" lIns="91432" tIns="45716" rIns="91432" bIns="4571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6"/>
            <a:ext cx="2133600" cy="274637"/>
          </a:xfrm>
          <a:prstGeom prst="rect">
            <a:avLst/>
          </a:prstGeom>
        </p:spPr>
        <p:txBody>
          <a:bodyPr vert="horz" lIns="91432" tIns="45716" rIns="91432" bIns="4571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6"/>
            <a:ext cx="2895600" cy="274637"/>
          </a:xfrm>
          <a:prstGeom prst="rect">
            <a:avLst/>
          </a:prstGeom>
        </p:spPr>
        <p:txBody>
          <a:bodyPr vert="horz" lIns="91432" tIns="45716" rIns="91432" bIns="45716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4767266"/>
            <a:ext cx="2133600" cy="274637"/>
          </a:xfrm>
          <a:prstGeom prst="rect">
            <a:avLst/>
          </a:prstGeom>
        </p:spPr>
        <p:txBody>
          <a:bodyPr vert="horz" lIns="91432" tIns="45716" rIns="91432" bIns="45716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52C70-D8AC-4388-B005-8C676DDFE15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7320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760" r:id="rId12"/>
  </p:sldLayoutIdLst>
  <p:hf sldNum="0" hdr="0" ftr="0" dt="0"/>
  <p:txStyles>
    <p:titleStyle>
      <a:lvl1pPr algn="ctr" defTabSz="914324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1" indent="-342871" algn="l" defTabSz="91432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88" indent="-285726" algn="l" defTabSz="914324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04" indent="-228582" algn="l" defTabSz="91432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68" indent="-228582" algn="l" defTabSz="914324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28" indent="-228582" algn="l" defTabSz="914324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0" indent="-228582" algn="l" defTabSz="91432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2" indent="-228582" algn="l" defTabSz="91432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14" indent="-228582" algn="l" defTabSz="91432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76" indent="-228582" algn="l" defTabSz="91432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2" algn="l" defTabSz="9143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4" algn="l" defTabSz="9143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6" algn="l" defTabSz="9143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8" algn="l" defTabSz="9143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10" algn="l" defTabSz="9143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2" algn="l" defTabSz="9143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3" algn="l" defTabSz="9143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96" algn="l" defTabSz="9143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A538914-B210-4F53-A576-A89EA3B21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52AC40A-9BE7-4619-A00C-0E12EC26F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18271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Twelve cover slides are available in this template</a:t>
            </a:r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 slide example</a:t>
            </a:r>
            <a:endParaRPr lang="en-CA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25" b="31325"/>
          <a:stretch>
            <a:fillRect/>
          </a:stretch>
        </p:blipFill>
        <p:spPr/>
      </p:pic>
      <p:grpSp>
        <p:nvGrpSpPr>
          <p:cNvPr id="4" name="Group 3"/>
          <p:cNvGrpSpPr/>
          <p:nvPr/>
        </p:nvGrpSpPr>
        <p:grpSpPr>
          <a:xfrm>
            <a:off x="-1280160" y="822960"/>
            <a:ext cx="1188720" cy="4021614"/>
            <a:chOff x="-1280160" y="1148715"/>
            <a:chExt cx="1188720" cy="4021614"/>
          </a:xfrm>
        </p:grpSpPr>
        <p:sp>
          <p:nvSpPr>
            <p:cNvPr id="6" name="TextBox 5"/>
            <p:cNvSpPr txBox="1"/>
            <p:nvPr/>
          </p:nvSpPr>
          <p:spPr>
            <a:xfrm flipH="1">
              <a:off x="-1280160" y="1148715"/>
              <a:ext cx="1188720" cy="40216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lIns="91440" tIns="502920" rIns="91440" bIns="91440" rtlCol="0">
              <a:spAutoFit/>
            </a:bodyPr>
            <a:lstStyle/>
            <a:p>
              <a:pPr>
                <a:spcAft>
                  <a:spcPts val="800"/>
                </a:spcAft>
              </a:pPr>
              <a:r>
                <a:rPr lang="en-US" sz="11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Cover slide:</a:t>
              </a:r>
              <a:br>
                <a:rPr lang="en-US" sz="1100" b="1" dirty="0">
                  <a:solidFill>
                    <a:schemeClr val="bg1"/>
                  </a:solidFill>
                  <a:latin typeface="Calibri" panose="020F0502020204030204" pitchFamily="34" charset="0"/>
                </a:rPr>
              </a:br>
              <a:r>
                <a:rPr lang="en-US" sz="11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One Image Top</a:t>
              </a:r>
              <a:endParaRPr lang="en-US" sz="1100" dirty="0">
                <a:solidFill>
                  <a:schemeClr val="bg1"/>
                </a:solidFill>
              </a:endParaRPr>
            </a:p>
            <a:p>
              <a:pPr>
                <a:spcAft>
                  <a:spcPts val="800"/>
                </a:spcAft>
              </a:pP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</a:rPr>
                <a:t>The default cover slide does not contain images. Other cover slides contain up to five images positioned at the top or bottom of the slide. </a:t>
              </a:r>
            </a:p>
            <a:p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</a:rPr>
                <a:t>For best results, create a new cover slide based on the number of images you want to use (see </a:t>
              </a:r>
              <a:r>
                <a:rPr lang="en-US" sz="1100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Choosing slide layouts</a:t>
              </a: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</a:rPr>
                <a:t>). 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-829750" y="1257896"/>
              <a:ext cx="287901" cy="274320"/>
              <a:chOff x="-847574" y="200621"/>
              <a:chExt cx="321275" cy="306120"/>
            </a:xfrm>
          </p:grpSpPr>
          <p:sp>
            <p:nvSpPr>
              <p:cNvPr id="8" name="Freeform 12"/>
              <p:cNvSpPr>
                <a:spLocks/>
              </p:cNvSpPr>
              <p:nvPr/>
            </p:nvSpPr>
            <p:spPr bwMode="auto">
              <a:xfrm>
                <a:off x="-600556" y="343073"/>
                <a:ext cx="74257" cy="29551"/>
              </a:xfrm>
              <a:custGeom>
                <a:avLst/>
                <a:gdLst>
                  <a:gd name="T0" fmla="*/ 38 w 196"/>
                  <a:gd name="T1" fmla="*/ 78 h 78"/>
                  <a:gd name="T2" fmla="*/ 158 w 196"/>
                  <a:gd name="T3" fmla="*/ 78 h 78"/>
                  <a:gd name="T4" fmla="*/ 158 w 196"/>
                  <a:gd name="T5" fmla="*/ 78 h 78"/>
                  <a:gd name="T6" fmla="*/ 166 w 196"/>
                  <a:gd name="T7" fmla="*/ 76 h 78"/>
                  <a:gd name="T8" fmla="*/ 172 w 196"/>
                  <a:gd name="T9" fmla="*/ 74 h 78"/>
                  <a:gd name="T10" fmla="*/ 178 w 196"/>
                  <a:gd name="T11" fmla="*/ 71 h 78"/>
                  <a:gd name="T12" fmla="*/ 184 w 196"/>
                  <a:gd name="T13" fmla="*/ 66 h 78"/>
                  <a:gd name="T14" fmla="*/ 189 w 196"/>
                  <a:gd name="T15" fmla="*/ 60 h 78"/>
                  <a:gd name="T16" fmla="*/ 192 w 196"/>
                  <a:gd name="T17" fmla="*/ 53 h 78"/>
                  <a:gd name="T18" fmla="*/ 194 w 196"/>
                  <a:gd name="T19" fmla="*/ 47 h 78"/>
                  <a:gd name="T20" fmla="*/ 196 w 196"/>
                  <a:gd name="T21" fmla="*/ 38 h 78"/>
                  <a:gd name="T22" fmla="*/ 194 w 196"/>
                  <a:gd name="T23" fmla="*/ 30 h 78"/>
                  <a:gd name="T24" fmla="*/ 192 w 196"/>
                  <a:gd name="T25" fmla="*/ 24 h 78"/>
                  <a:gd name="T26" fmla="*/ 189 w 196"/>
                  <a:gd name="T27" fmla="*/ 18 h 78"/>
                  <a:gd name="T28" fmla="*/ 184 w 196"/>
                  <a:gd name="T29" fmla="*/ 12 h 78"/>
                  <a:gd name="T30" fmla="*/ 178 w 196"/>
                  <a:gd name="T31" fmla="*/ 7 h 78"/>
                  <a:gd name="T32" fmla="*/ 172 w 196"/>
                  <a:gd name="T33" fmla="*/ 4 h 78"/>
                  <a:gd name="T34" fmla="*/ 166 w 196"/>
                  <a:gd name="T35" fmla="*/ 2 h 78"/>
                  <a:gd name="T36" fmla="*/ 158 w 196"/>
                  <a:gd name="T37" fmla="*/ 0 h 78"/>
                  <a:gd name="T38" fmla="*/ 158 w 196"/>
                  <a:gd name="T39" fmla="*/ 0 h 78"/>
                  <a:gd name="T40" fmla="*/ 38 w 196"/>
                  <a:gd name="T41" fmla="*/ 0 h 78"/>
                  <a:gd name="T42" fmla="*/ 38 w 196"/>
                  <a:gd name="T43" fmla="*/ 0 h 78"/>
                  <a:gd name="T44" fmla="*/ 30 w 196"/>
                  <a:gd name="T45" fmla="*/ 2 h 78"/>
                  <a:gd name="T46" fmla="*/ 23 w 196"/>
                  <a:gd name="T47" fmla="*/ 4 h 78"/>
                  <a:gd name="T48" fmla="*/ 17 w 196"/>
                  <a:gd name="T49" fmla="*/ 7 h 78"/>
                  <a:gd name="T50" fmla="*/ 11 w 196"/>
                  <a:gd name="T51" fmla="*/ 12 h 78"/>
                  <a:gd name="T52" fmla="*/ 7 w 196"/>
                  <a:gd name="T53" fmla="*/ 18 h 78"/>
                  <a:gd name="T54" fmla="*/ 3 w 196"/>
                  <a:gd name="T55" fmla="*/ 24 h 78"/>
                  <a:gd name="T56" fmla="*/ 1 w 196"/>
                  <a:gd name="T57" fmla="*/ 30 h 78"/>
                  <a:gd name="T58" fmla="*/ 0 w 196"/>
                  <a:gd name="T59" fmla="*/ 38 h 78"/>
                  <a:gd name="T60" fmla="*/ 1 w 196"/>
                  <a:gd name="T61" fmla="*/ 47 h 78"/>
                  <a:gd name="T62" fmla="*/ 3 w 196"/>
                  <a:gd name="T63" fmla="*/ 53 h 78"/>
                  <a:gd name="T64" fmla="*/ 7 w 196"/>
                  <a:gd name="T65" fmla="*/ 60 h 78"/>
                  <a:gd name="T66" fmla="*/ 11 w 196"/>
                  <a:gd name="T67" fmla="*/ 66 h 78"/>
                  <a:gd name="T68" fmla="*/ 17 w 196"/>
                  <a:gd name="T69" fmla="*/ 71 h 78"/>
                  <a:gd name="T70" fmla="*/ 23 w 196"/>
                  <a:gd name="T71" fmla="*/ 74 h 78"/>
                  <a:gd name="T72" fmla="*/ 30 w 196"/>
                  <a:gd name="T73" fmla="*/ 76 h 78"/>
                  <a:gd name="T74" fmla="*/ 38 w 196"/>
                  <a:gd name="T75" fmla="*/ 78 h 78"/>
                  <a:gd name="T76" fmla="*/ 38 w 196"/>
                  <a:gd name="T77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6" h="78">
                    <a:moveTo>
                      <a:pt x="38" y="78"/>
                    </a:moveTo>
                    <a:lnTo>
                      <a:pt x="158" y="78"/>
                    </a:lnTo>
                    <a:lnTo>
                      <a:pt x="158" y="78"/>
                    </a:lnTo>
                    <a:lnTo>
                      <a:pt x="166" y="76"/>
                    </a:lnTo>
                    <a:lnTo>
                      <a:pt x="172" y="74"/>
                    </a:lnTo>
                    <a:lnTo>
                      <a:pt x="178" y="71"/>
                    </a:lnTo>
                    <a:lnTo>
                      <a:pt x="184" y="66"/>
                    </a:lnTo>
                    <a:lnTo>
                      <a:pt x="189" y="60"/>
                    </a:lnTo>
                    <a:lnTo>
                      <a:pt x="192" y="53"/>
                    </a:lnTo>
                    <a:lnTo>
                      <a:pt x="194" y="47"/>
                    </a:lnTo>
                    <a:lnTo>
                      <a:pt x="196" y="38"/>
                    </a:lnTo>
                    <a:lnTo>
                      <a:pt x="194" y="30"/>
                    </a:lnTo>
                    <a:lnTo>
                      <a:pt x="192" y="24"/>
                    </a:lnTo>
                    <a:lnTo>
                      <a:pt x="189" y="18"/>
                    </a:lnTo>
                    <a:lnTo>
                      <a:pt x="184" y="12"/>
                    </a:lnTo>
                    <a:lnTo>
                      <a:pt x="178" y="7"/>
                    </a:lnTo>
                    <a:lnTo>
                      <a:pt x="172" y="4"/>
                    </a:lnTo>
                    <a:lnTo>
                      <a:pt x="166" y="2"/>
                    </a:lnTo>
                    <a:lnTo>
                      <a:pt x="158" y="0"/>
                    </a:lnTo>
                    <a:lnTo>
                      <a:pt x="158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30" y="2"/>
                    </a:lnTo>
                    <a:lnTo>
                      <a:pt x="23" y="4"/>
                    </a:lnTo>
                    <a:lnTo>
                      <a:pt x="17" y="7"/>
                    </a:lnTo>
                    <a:lnTo>
                      <a:pt x="11" y="12"/>
                    </a:lnTo>
                    <a:lnTo>
                      <a:pt x="7" y="18"/>
                    </a:lnTo>
                    <a:lnTo>
                      <a:pt x="3" y="24"/>
                    </a:lnTo>
                    <a:lnTo>
                      <a:pt x="1" y="30"/>
                    </a:lnTo>
                    <a:lnTo>
                      <a:pt x="0" y="38"/>
                    </a:lnTo>
                    <a:lnTo>
                      <a:pt x="1" y="47"/>
                    </a:lnTo>
                    <a:lnTo>
                      <a:pt x="3" y="53"/>
                    </a:lnTo>
                    <a:lnTo>
                      <a:pt x="7" y="60"/>
                    </a:lnTo>
                    <a:lnTo>
                      <a:pt x="11" y="66"/>
                    </a:lnTo>
                    <a:lnTo>
                      <a:pt x="17" y="71"/>
                    </a:lnTo>
                    <a:lnTo>
                      <a:pt x="23" y="74"/>
                    </a:lnTo>
                    <a:lnTo>
                      <a:pt x="30" y="76"/>
                    </a:lnTo>
                    <a:lnTo>
                      <a:pt x="38" y="78"/>
                    </a:lnTo>
                    <a:lnTo>
                      <a:pt x="38" y="7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9" name="Freeform 13"/>
              <p:cNvSpPr>
                <a:spLocks/>
              </p:cNvSpPr>
              <p:nvPr/>
            </p:nvSpPr>
            <p:spPr bwMode="auto">
              <a:xfrm>
                <a:off x="-847574" y="343073"/>
                <a:ext cx="74257" cy="29551"/>
              </a:xfrm>
              <a:custGeom>
                <a:avLst/>
                <a:gdLst>
                  <a:gd name="T0" fmla="*/ 38 w 195"/>
                  <a:gd name="T1" fmla="*/ 78 h 78"/>
                  <a:gd name="T2" fmla="*/ 156 w 195"/>
                  <a:gd name="T3" fmla="*/ 78 h 78"/>
                  <a:gd name="T4" fmla="*/ 156 w 195"/>
                  <a:gd name="T5" fmla="*/ 78 h 78"/>
                  <a:gd name="T6" fmla="*/ 164 w 195"/>
                  <a:gd name="T7" fmla="*/ 76 h 78"/>
                  <a:gd name="T8" fmla="*/ 171 w 195"/>
                  <a:gd name="T9" fmla="*/ 74 h 78"/>
                  <a:gd name="T10" fmla="*/ 178 w 195"/>
                  <a:gd name="T11" fmla="*/ 71 h 78"/>
                  <a:gd name="T12" fmla="*/ 184 w 195"/>
                  <a:gd name="T13" fmla="*/ 66 h 78"/>
                  <a:gd name="T14" fmla="*/ 188 w 195"/>
                  <a:gd name="T15" fmla="*/ 60 h 78"/>
                  <a:gd name="T16" fmla="*/ 192 w 195"/>
                  <a:gd name="T17" fmla="*/ 53 h 78"/>
                  <a:gd name="T18" fmla="*/ 194 w 195"/>
                  <a:gd name="T19" fmla="*/ 47 h 78"/>
                  <a:gd name="T20" fmla="*/ 195 w 195"/>
                  <a:gd name="T21" fmla="*/ 38 h 78"/>
                  <a:gd name="T22" fmla="*/ 194 w 195"/>
                  <a:gd name="T23" fmla="*/ 30 h 78"/>
                  <a:gd name="T24" fmla="*/ 192 w 195"/>
                  <a:gd name="T25" fmla="*/ 24 h 78"/>
                  <a:gd name="T26" fmla="*/ 188 w 195"/>
                  <a:gd name="T27" fmla="*/ 18 h 78"/>
                  <a:gd name="T28" fmla="*/ 184 w 195"/>
                  <a:gd name="T29" fmla="*/ 12 h 78"/>
                  <a:gd name="T30" fmla="*/ 178 w 195"/>
                  <a:gd name="T31" fmla="*/ 7 h 78"/>
                  <a:gd name="T32" fmla="*/ 171 w 195"/>
                  <a:gd name="T33" fmla="*/ 4 h 78"/>
                  <a:gd name="T34" fmla="*/ 164 w 195"/>
                  <a:gd name="T35" fmla="*/ 2 h 78"/>
                  <a:gd name="T36" fmla="*/ 156 w 195"/>
                  <a:gd name="T37" fmla="*/ 0 h 78"/>
                  <a:gd name="T38" fmla="*/ 156 w 195"/>
                  <a:gd name="T39" fmla="*/ 0 h 78"/>
                  <a:gd name="T40" fmla="*/ 38 w 195"/>
                  <a:gd name="T41" fmla="*/ 0 h 78"/>
                  <a:gd name="T42" fmla="*/ 38 w 195"/>
                  <a:gd name="T43" fmla="*/ 0 h 78"/>
                  <a:gd name="T44" fmla="*/ 29 w 195"/>
                  <a:gd name="T45" fmla="*/ 2 h 78"/>
                  <a:gd name="T46" fmla="*/ 23 w 195"/>
                  <a:gd name="T47" fmla="*/ 4 h 78"/>
                  <a:gd name="T48" fmla="*/ 17 w 195"/>
                  <a:gd name="T49" fmla="*/ 7 h 78"/>
                  <a:gd name="T50" fmla="*/ 11 w 195"/>
                  <a:gd name="T51" fmla="*/ 12 h 78"/>
                  <a:gd name="T52" fmla="*/ 6 w 195"/>
                  <a:gd name="T53" fmla="*/ 18 h 78"/>
                  <a:gd name="T54" fmla="*/ 3 w 195"/>
                  <a:gd name="T55" fmla="*/ 24 h 78"/>
                  <a:gd name="T56" fmla="*/ 1 w 195"/>
                  <a:gd name="T57" fmla="*/ 30 h 78"/>
                  <a:gd name="T58" fmla="*/ 0 w 195"/>
                  <a:gd name="T59" fmla="*/ 38 h 78"/>
                  <a:gd name="T60" fmla="*/ 1 w 195"/>
                  <a:gd name="T61" fmla="*/ 47 h 78"/>
                  <a:gd name="T62" fmla="*/ 3 w 195"/>
                  <a:gd name="T63" fmla="*/ 53 h 78"/>
                  <a:gd name="T64" fmla="*/ 6 w 195"/>
                  <a:gd name="T65" fmla="*/ 60 h 78"/>
                  <a:gd name="T66" fmla="*/ 11 w 195"/>
                  <a:gd name="T67" fmla="*/ 66 h 78"/>
                  <a:gd name="T68" fmla="*/ 17 w 195"/>
                  <a:gd name="T69" fmla="*/ 71 h 78"/>
                  <a:gd name="T70" fmla="*/ 23 w 195"/>
                  <a:gd name="T71" fmla="*/ 74 h 78"/>
                  <a:gd name="T72" fmla="*/ 29 w 195"/>
                  <a:gd name="T73" fmla="*/ 76 h 78"/>
                  <a:gd name="T74" fmla="*/ 38 w 195"/>
                  <a:gd name="T75" fmla="*/ 78 h 78"/>
                  <a:gd name="T76" fmla="*/ 38 w 195"/>
                  <a:gd name="T77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5" h="78">
                    <a:moveTo>
                      <a:pt x="38" y="78"/>
                    </a:moveTo>
                    <a:lnTo>
                      <a:pt x="156" y="78"/>
                    </a:lnTo>
                    <a:lnTo>
                      <a:pt x="156" y="78"/>
                    </a:lnTo>
                    <a:lnTo>
                      <a:pt x="164" y="76"/>
                    </a:lnTo>
                    <a:lnTo>
                      <a:pt x="171" y="74"/>
                    </a:lnTo>
                    <a:lnTo>
                      <a:pt x="178" y="71"/>
                    </a:lnTo>
                    <a:lnTo>
                      <a:pt x="184" y="66"/>
                    </a:lnTo>
                    <a:lnTo>
                      <a:pt x="188" y="60"/>
                    </a:lnTo>
                    <a:lnTo>
                      <a:pt x="192" y="53"/>
                    </a:lnTo>
                    <a:lnTo>
                      <a:pt x="194" y="47"/>
                    </a:lnTo>
                    <a:lnTo>
                      <a:pt x="195" y="38"/>
                    </a:lnTo>
                    <a:lnTo>
                      <a:pt x="194" y="30"/>
                    </a:lnTo>
                    <a:lnTo>
                      <a:pt x="192" y="24"/>
                    </a:lnTo>
                    <a:lnTo>
                      <a:pt x="188" y="18"/>
                    </a:lnTo>
                    <a:lnTo>
                      <a:pt x="184" y="12"/>
                    </a:lnTo>
                    <a:lnTo>
                      <a:pt x="178" y="7"/>
                    </a:lnTo>
                    <a:lnTo>
                      <a:pt x="171" y="4"/>
                    </a:lnTo>
                    <a:lnTo>
                      <a:pt x="164" y="2"/>
                    </a:lnTo>
                    <a:lnTo>
                      <a:pt x="156" y="0"/>
                    </a:lnTo>
                    <a:lnTo>
                      <a:pt x="156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29" y="2"/>
                    </a:lnTo>
                    <a:lnTo>
                      <a:pt x="23" y="4"/>
                    </a:lnTo>
                    <a:lnTo>
                      <a:pt x="17" y="7"/>
                    </a:lnTo>
                    <a:lnTo>
                      <a:pt x="11" y="12"/>
                    </a:lnTo>
                    <a:lnTo>
                      <a:pt x="6" y="18"/>
                    </a:lnTo>
                    <a:lnTo>
                      <a:pt x="3" y="24"/>
                    </a:lnTo>
                    <a:lnTo>
                      <a:pt x="1" y="30"/>
                    </a:lnTo>
                    <a:lnTo>
                      <a:pt x="0" y="38"/>
                    </a:lnTo>
                    <a:lnTo>
                      <a:pt x="1" y="47"/>
                    </a:lnTo>
                    <a:lnTo>
                      <a:pt x="3" y="53"/>
                    </a:lnTo>
                    <a:lnTo>
                      <a:pt x="6" y="60"/>
                    </a:lnTo>
                    <a:lnTo>
                      <a:pt x="11" y="66"/>
                    </a:lnTo>
                    <a:lnTo>
                      <a:pt x="17" y="71"/>
                    </a:lnTo>
                    <a:lnTo>
                      <a:pt x="23" y="74"/>
                    </a:lnTo>
                    <a:lnTo>
                      <a:pt x="29" y="76"/>
                    </a:lnTo>
                    <a:lnTo>
                      <a:pt x="38" y="78"/>
                    </a:lnTo>
                    <a:lnTo>
                      <a:pt x="38" y="7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" name="Freeform 14"/>
              <p:cNvSpPr>
                <a:spLocks/>
              </p:cNvSpPr>
              <p:nvPr/>
            </p:nvSpPr>
            <p:spPr bwMode="auto">
              <a:xfrm>
                <a:off x="-702091" y="200621"/>
                <a:ext cx="29551" cy="74257"/>
              </a:xfrm>
              <a:custGeom>
                <a:avLst/>
                <a:gdLst>
                  <a:gd name="T0" fmla="*/ 0 w 77"/>
                  <a:gd name="T1" fmla="*/ 38 h 196"/>
                  <a:gd name="T2" fmla="*/ 0 w 77"/>
                  <a:gd name="T3" fmla="*/ 158 h 196"/>
                  <a:gd name="T4" fmla="*/ 0 w 77"/>
                  <a:gd name="T5" fmla="*/ 158 h 196"/>
                  <a:gd name="T6" fmla="*/ 1 w 77"/>
                  <a:gd name="T7" fmla="*/ 166 h 196"/>
                  <a:gd name="T8" fmla="*/ 4 w 77"/>
                  <a:gd name="T9" fmla="*/ 173 h 196"/>
                  <a:gd name="T10" fmla="*/ 7 w 77"/>
                  <a:gd name="T11" fmla="*/ 179 h 196"/>
                  <a:gd name="T12" fmla="*/ 12 w 77"/>
                  <a:gd name="T13" fmla="*/ 184 h 196"/>
                  <a:gd name="T14" fmla="*/ 18 w 77"/>
                  <a:gd name="T15" fmla="*/ 189 h 196"/>
                  <a:gd name="T16" fmla="*/ 23 w 77"/>
                  <a:gd name="T17" fmla="*/ 192 h 196"/>
                  <a:gd name="T18" fmla="*/ 30 w 77"/>
                  <a:gd name="T19" fmla="*/ 195 h 196"/>
                  <a:gd name="T20" fmla="*/ 38 w 77"/>
                  <a:gd name="T21" fmla="*/ 196 h 196"/>
                  <a:gd name="T22" fmla="*/ 46 w 77"/>
                  <a:gd name="T23" fmla="*/ 195 h 196"/>
                  <a:gd name="T24" fmla="*/ 53 w 77"/>
                  <a:gd name="T25" fmla="*/ 192 h 196"/>
                  <a:gd name="T26" fmla="*/ 60 w 77"/>
                  <a:gd name="T27" fmla="*/ 189 h 196"/>
                  <a:gd name="T28" fmla="*/ 66 w 77"/>
                  <a:gd name="T29" fmla="*/ 184 h 196"/>
                  <a:gd name="T30" fmla="*/ 71 w 77"/>
                  <a:gd name="T31" fmla="*/ 179 h 196"/>
                  <a:gd name="T32" fmla="*/ 74 w 77"/>
                  <a:gd name="T33" fmla="*/ 173 h 196"/>
                  <a:gd name="T34" fmla="*/ 76 w 77"/>
                  <a:gd name="T35" fmla="*/ 166 h 196"/>
                  <a:gd name="T36" fmla="*/ 77 w 77"/>
                  <a:gd name="T37" fmla="*/ 158 h 196"/>
                  <a:gd name="T38" fmla="*/ 77 w 77"/>
                  <a:gd name="T39" fmla="*/ 158 h 196"/>
                  <a:gd name="T40" fmla="*/ 77 w 77"/>
                  <a:gd name="T41" fmla="*/ 38 h 196"/>
                  <a:gd name="T42" fmla="*/ 77 w 77"/>
                  <a:gd name="T43" fmla="*/ 38 h 196"/>
                  <a:gd name="T44" fmla="*/ 76 w 77"/>
                  <a:gd name="T45" fmla="*/ 30 h 196"/>
                  <a:gd name="T46" fmla="*/ 74 w 77"/>
                  <a:gd name="T47" fmla="*/ 23 h 196"/>
                  <a:gd name="T48" fmla="*/ 71 w 77"/>
                  <a:gd name="T49" fmla="*/ 17 h 196"/>
                  <a:gd name="T50" fmla="*/ 66 w 77"/>
                  <a:gd name="T51" fmla="*/ 12 h 196"/>
                  <a:gd name="T52" fmla="*/ 60 w 77"/>
                  <a:gd name="T53" fmla="*/ 7 h 196"/>
                  <a:gd name="T54" fmla="*/ 53 w 77"/>
                  <a:gd name="T55" fmla="*/ 4 h 196"/>
                  <a:gd name="T56" fmla="*/ 46 w 77"/>
                  <a:gd name="T57" fmla="*/ 1 h 196"/>
                  <a:gd name="T58" fmla="*/ 38 w 77"/>
                  <a:gd name="T59" fmla="*/ 0 h 196"/>
                  <a:gd name="T60" fmla="*/ 30 w 77"/>
                  <a:gd name="T61" fmla="*/ 1 h 196"/>
                  <a:gd name="T62" fmla="*/ 23 w 77"/>
                  <a:gd name="T63" fmla="*/ 4 h 196"/>
                  <a:gd name="T64" fmla="*/ 18 w 77"/>
                  <a:gd name="T65" fmla="*/ 7 h 196"/>
                  <a:gd name="T66" fmla="*/ 12 w 77"/>
                  <a:gd name="T67" fmla="*/ 12 h 196"/>
                  <a:gd name="T68" fmla="*/ 7 w 77"/>
                  <a:gd name="T69" fmla="*/ 17 h 196"/>
                  <a:gd name="T70" fmla="*/ 4 w 77"/>
                  <a:gd name="T71" fmla="*/ 23 h 196"/>
                  <a:gd name="T72" fmla="*/ 1 w 77"/>
                  <a:gd name="T73" fmla="*/ 30 h 196"/>
                  <a:gd name="T74" fmla="*/ 0 w 77"/>
                  <a:gd name="T75" fmla="*/ 38 h 196"/>
                  <a:gd name="T76" fmla="*/ 0 w 77"/>
                  <a:gd name="T77" fmla="*/ 38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7" h="196">
                    <a:moveTo>
                      <a:pt x="0" y="38"/>
                    </a:moveTo>
                    <a:lnTo>
                      <a:pt x="0" y="158"/>
                    </a:lnTo>
                    <a:lnTo>
                      <a:pt x="0" y="158"/>
                    </a:lnTo>
                    <a:lnTo>
                      <a:pt x="1" y="166"/>
                    </a:lnTo>
                    <a:lnTo>
                      <a:pt x="4" y="173"/>
                    </a:lnTo>
                    <a:lnTo>
                      <a:pt x="7" y="179"/>
                    </a:lnTo>
                    <a:lnTo>
                      <a:pt x="12" y="184"/>
                    </a:lnTo>
                    <a:lnTo>
                      <a:pt x="18" y="189"/>
                    </a:lnTo>
                    <a:lnTo>
                      <a:pt x="23" y="192"/>
                    </a:lnTo>
                    <a:lnTo>
                      <a:pt x="30" y="195"/>
                    </a:lnTo>
                    <a:lnTo>
                      <a:pt x="38" y="196"/>
                    </a:lnTo>
                    <a:lnTo>
                      <a:pt x="46" y="195"/>
                    </a:lnTo>
                    <a:lnTo>
                      <a:pt x="53" y="192"/>
                    </a:lnTo>
                    <a:lnTo>
                      <a:pt x="60" y="189"/>
                    </a:lnTo>
                    <a:lnTo>
                      <a:pt x="66" y="184"/>
                    </a:lnTo>
                    <a:lnTo>
                      <a:pt x="71" y="179"/>
                    </a:lnTo>
                    <a:lnTo>
                      <a:pt x="74" y="173"/>
                    </a:lnTo>
                    <a:lnTo>
                      <a:pt x="76" y="166"/>
                    </a:lnTo>
                    <a:lnTo>
                      <a:pt x="77" y="158"/>
                    </a:lnTo>
                    <a:lnTo>
                      <a:pt x="77" y="158"/>
                    </a:lnTo>
                    <a:lnTo>
                      <a:pt x="77" y="38"/>
                    </a:lnTo>
                    <a:lnTo>
                      <a:pt x="77" y="38"/>
                    </a:lnTo>
                    <a:lnTo>
                      <a:pt x="76" y="30"/>
                    </a:lnTo>
                    <a:lnTo>
                      <a:pt x="74" y="23"/>
                    </a:lnTo>
                    <a:lnTo>
                      <a:pt x="71" y="17"/>
                    </a:lnTo>
                    <a:lnTo>
                      <a:pt x="66" y="12"/>
                    </a:lnTo>
                    <a:lnTo>
                      <a:pt x="60" y="7"/>
                    </a:lnTo>
                    <a:lnTo>
                      <a:pt x="53" y="4"/>
                    </a:lnTo>
                    <a:lnTo>
                      <a:pt x="46" y="1"/>
                    </a:lnTo>
                    <a:lnTo>
                      <a:pt x="38" y="0"/>
                    </a:lnTo>
                    <a:lnTo>
                      <a:pt x="30" y="1"/>
                    </a:lnTo>
                    <a:lnTo>
                      <a:pt x="23" y="4"/>
                    </a:lnTo>
                    <a:lnTo>
                      <a:pt x="18" y="7"/>
                    </a:lnTo>
                    <a:lnTo>
                      <a:pt x="12" y="12"/>
                    </a:lnTo>
                    <a:lnTo>
                      <a:pt x="7" y="17"/>
                    </a:lnTo>
                    <a:lnTo>
                      <a:pt x="4" y="23"/>
                    </a:lnTo>
                    <a:lnTo>
                      <a:pt x="1" y="30"/>
                    </a:lnTo>
                    <a:lnTo>
                      <a:pt x="0" y="38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" name="Freeform 15"/>
              <p:cNvSpPr>
                <a:spLocks/>
              </p:cNvSpPr>
              <p:nvPr/>
            </p:nvSpPr>
            <p:spPr bwMode="auto">
              <a:xfrm>
                <a:off x="-621772" y="240023"/>
                <a:ext cx="60618" cy="62133"/>
              </a:xfrm>
              <a:custGeom>
                <a:avLst/>
                <a:gdLst>
                  <a:gd name="T0" fmla="*/ 96 w 161"/>
                  <a:gd name="T1" fmla="*/ 11 h 162"/>
                  <a:gd name="T2" fmla="*/ 12 w 161"/>
                  <a:gd name="T3" fmla="*/ 95 h 162"/>
                  <a:gd name="T4" fmla="*/ 12 w 161"/>
                  <a:gd name="T5" fmla="*/ 95 h 162"/>
                  <a:gd name="T6" fmla="*/ 4 w 161"/>
                  <a:gd name="T7" fmla="*/ 108 h 162"/>
                  <a:gd name="T8" fmla="*/ 0 w 161"/>
                  <a:gd name="T9" fmla="*/ 123 h 162"/>
                  <a:gd name="T10" fmla="*/ 4 w 161"/>
                  <a:gd name="T11" fmla="*/ 137 h 162"/>
                  <a:gd name="T12" fmla="*/ 12 w 161"/>
                  <a:gd name="T13" fmla="*/ 151 h 162"/>
                  <a:gd name="T14" fmla="*/ 17 w 161"/>
                  <a:gd name="T15" fmla="*/ 155 h 162"/>
                  <a:gd name="T16" fmla="*/ 24 w 161"/>
                  <a:gd name="T17" fmla="*/ 159 h 162"/>
                  <a:gd name="T18" fmla="*/ 31 w 161"/>
                  <a:gd name="T19" fmla="*/ 161 h 162"/>
                  <a:gd name="T20" fmla="*/ 39 w 161"/>
                  <a:gd name="T21" fmla="*/ 162 h 162"/>
                  <a:gd name="T22" fmla="*/ 46 w 161"/>
                  <a:gd name="T23" fmla="*/ 161 h 162"/>
                  <a:gd name="T24" fmla="*/ 53 w 161"/>
                  <a:gd name="T25" fmla="*/ 159 h 162"/>
                  <a:gd name="T26" fmla="*/ 60 w 161"/>
                  <a:gd name="T27" fmla="*/ 155 h 162"/>
                  <a:gd name="T28" fmla="*/ 66 w 161"/>
                  <a:gd name="T29" fmla="*/ 151 h 162"/>
                  <a:gd name="T30" fmla="*/ 66 w 161"/>
                  <a:gd name="T31" fmla="*/ 151 h 162"/>
                  <a:gd name="T32" fmla="*/ 150 w 161"/>
                  <a:gd name="T33" fmla="*/ 67 h 162"/>
                  <a:gd name="T34" fmla="*/ 150 w 161"/>
                  <a:gd name="T35" fmla="*/ 67 h 162"/>
                  <a:gd name="T36" fmla="*/ 158 w 161"/>
                  <a:gd name="T37" fmla="*/ 53 h 162"/>
                  <a:gd name="T38" fmla="*/ 161 w 161"/>
                  <a:gd name="T39" fmla="*/ 39 h 162"/>
                  <a:gd name="T40" fmla="*/ 158 w 161"/>
                  <a:gd name="T41" fmla="*/ 24 h 162"/>
                  <a:gd name="T42" fmla="*/ 150 w 161"/>
                  <a:gd name="T43" fmla="*/ 11 h 162"/>
                  <a:gd name="T44" fmla="*/ 144 w 161"/>
                  <a:gd name="T45" fmla="*/ 7 h 162"/>
                  <a:gd name="T46" fmla="*/ 137 w 161"/>
                  <a:gd name="T47" fmla="*/ 3 h 162"/>
                  <a:gd name="T48" fmla="*/ 130 w 161"/>
                  <a:gd name="T49" fmla="*/ 1 h 162"/>
                  <a:gd name="T50" fmla="*/ 123 w 161"/>
                  <a:gd name="T51" fmla="*/ 0 h 162"/>
                  <a:gd name="T52" fmla="*/ 115 w 161"/>
                  <a:gd name="T53" fmla="*/ 1 h 162"/>
                  <a:gd name="T54" fmla="*/ 108 w 161"/>
                  <a:gd name="T55" fmla="*/ 3 h 162"/>
                  <a:gd name="T56" fmla="*/ 101 w 161"/>
                  <a:gd name="T57" fmla="*/ 7 h 162"/>
                  <a:gd name="T58" fmla="*/ 96 w 161"/>
                  <a:gd name="T59" fmla="*/ 11 h 162"/>
                  <a:gd name="T60" fmla="*/ 96 w 161"/>
                  <a:gd name="T61" fmla="*/ 11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1" h="162">
                    <a:moveTo>
                      <a:pt x="96" y="11"/>
                    </a:moveTo>
                    <a:lnTo>
                      <a:pt x="12" y="95"/>
                    </a:lnTo>
                    <a:lnTo>
                      <a:pt x="12" y="95"/>
                    </a:lnTo>
                    <a:lnTo>
                      <a:pt x="4" y="108"/>
                    </a:lnTo>
                    <a:lnTo>
                      <a:pt x="0" y="123"/>
                    </a:lnTo>
                    <a:lnTo>
                      <a:pt x="4" y="137"/>
                    </a:lnTo>
                    <a:lnTo>
                      <a:pt x="12" y="151"/>
                    </a:lnTo>
                    <a:lnTo>
                      <a:pt x="17" y="155"/>
                    </a:lnTo>
                    <a:lnTo>
                      <a:pt x="24" y="159"/>
                    </a:lnTo>
                    <a:lnTo>
                      <a:pt x="31" y="161"/>
                    </a:lnTo>
                    <a:lnTo>
                      <a:pt x="39" y="162"/>
                    </a:lnTo>
                    <a:lnTo>
                      <a:pt x="46" y="161"/>
                    </a:lnTo>
                    <a:lnTo>
                      <a:pt x="53" y="159"/>
                    </a:lnTo>
                    <a:lnTo>
                      <a:pt x="60" y="155"/>
                    </a:lnTo>
                    <a:lnTo>
                      <a:pt x="66" y="151"/>
                    </a:lnTo>
                    <a:lnTo>
                      <a:pt x="66" y="151"/>
                    </a:lnTo>
                    <a:lnTo>
                      <a:pt x="150" y="67"/>
                    </a:lnTo>
                    <a:lnTo>
                      <a:pt x="150" y="67"/>
                    </a:lnTo>
                    <a:lnTo>
                      <a:pt x="158" y="53"/>
                    </a:lnTo>
                    <a:lnTo>
                      <a:pt x="161" y="39"/>
                    </a:lnTo>
                    <a:lnTo>
                      <a:pt x="158" y="24"/>
                    </a:lnTo>
                    <a:lnTo>
                      <a:pt x="150" y="11"/>
                    </a:lnTo>
                    <a:lnTo>
                      <a:pt x="144" y="7"/>
                    </a:lnTo>
                    <a:lnTo>
                      <a:pt x="137" y="3"/>
                    </a:lnTo>
                    <a:lnTo>
                      <a:pt x="130" y="1"/>
                    </a:lnTo>
                    <a:lnTo>
                      <a:pt x="123" y="0"/>
                    </a:lnTo>
                    <a:lnTo>
                      <a:pt x="115" y="1"/>
                    </a:lnTo>
                    <a:lnTo>
                      <a:pt x="108" y="3"/>
                    </a:lnTo>
                    <a:lnTo>
                      <a:pt x="101" y="7"/>
                    </a:lnTo>
                    <a:lnTo>
                      <a:pt x="96" y="11"/>
                    </a:lnTo>
                    <a:lnTo>
                      <a:pt x="96" y="1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" name="Freeform 16"/>
              <p:cNvSpPr>
                <a:spLocks/>
              </p:cNvSpPr>
              <p:nvPr/>
            </p:nvSpPr>
            <p:spPr bwMode="auto">
              <a:xfrm>
                <a:off x="-810446" y="240023"/>
                <a:ext cx="60618" cy="62133"/>
              </a:xfrm>
              <a:custGeom>
                <a:avLst/>
                <a:gdLst>
                  <a:gd name="T0" fmla="*/ 12 w 162"/>
                  <a:gd name="T1" fmla="*/ 67 h 162"/>
                  <a:gd name="T2" fmla="*/ 96 w 162"/>
                  <a:gd name="T3" fmla="*/ 151 h 162"/>
                  <a:gd name="T4" fmla="*/ 96 w 162"/>
                  <a:gd name="T5" fmla="*/ 151 h 162"/>
                  <a:gd name="T6" fmla="*/ 102 w 162"/>
                  <a:gd name="T7" fmla="*/ 155 h 162"/>
                  <a:gd name="T8" fmla="*/ 109 w 162"/>
                  <a:gd name="T9" fmla="*/ 159 h 162"/>
                  <a:gd name="T10" fmla="*/ 116 w 162"/>
                  <a:gd name="T11" fmla="*/ 161 h 162"/>
                  <a:gd name="T12" fmla="*/ 124 w 162"/>
                  <a:gd name="T13" fmla="*/ 162 h 162"/>
                  <a:gd name="T14" fmla="*/ 131 w 162"/>
                  <a:gd name="T15" fmla="*/ 161 h 162"/>
                  <a:gd name="T16" fmla="*/ 138 w 162"/>
                  <a:gd name="T17" fmla="*/ 159 h 162"/>
                  <a:gd name="T18" fmla="*/ 144 w 162"/>
                  <a:gd name="T19" fmla="*/ 155 h 162"/>
                  <a:gd name="T20" fmla="*/ 150 w 162"/>
                  <a:gd name="T21" fmla="*/ 151 h 162"/>
                  <a:gd name="T22" fmla="*/ 158 w 162"/>
                  <a:gd name="T23" fmla="*/ 137 h 162"/>
                  <a:gd name="T24" fmla="*/ 162 w 162"/>
                  <a:gd name="T25" fmla="*/ 123 h 162"/>
                  <a:gd name="T26" fmla="*/ 158 w 162"/>
                  <a:gd name="T27" fmla="*/ 108 h 162"/>
                  <a:gd name="T28" fmla="*/ 150 w 162"/>
                  <a:gd name="T29" fmla="*/ 95 h 162"/>
                  <a:gd name="T30" fmla="*/ 150 w 162"/>
                  <a:gd name="T31" fmla="*/ 95 h 162"/>
                  <a:gd name="T32" fmla="*/ 66 w 162"/>
                  <a:gd name="T33" fmla="*/ 11 h 162"/>
                  <a:gd name="T34" fmla="*/ 66 w 162"/>
                  <a:gd name="T35" fmla="*/ 11 h 162"/>
                  <a:gd name="T36" fmla="*/ 60 w 162"/>
                  <a:gd name="T37" fmla="*/ 7 h 162"/>
                  <a:gd name="T38" fmla="*/ 53 w 162"/>
                  <a:gd name="T39" fmla="*/ 3 h 162"/>
                  <a:gd name="T40" fmla="*/ 47 w 162"/>
                  <a:gd name="T41" fmla="*/ 1 h 162"/>
                  <a:gd name="T42" fmla="*/ 40 w 162"/>
                  <a:gd name="T43" fmla="*/ 0 h 162"/>
                  <a:gd name="T44" fmla="*/ 32 w 162"/>
                  <a:gd name="T45" fmla="*/ 1 h 162"/>
                  <a:gd name="T46" fmla="*/ 25 w 162"/>
                  <a:gd name="T47" fmla="*/ 3 h 162"/>
                  <a:gd name="T48" fmla="*/ 18 w 162"/>
                  <a:gd name="T49" fmla="*/ 7 h 162"/>
                  <a:gd name="T50" fmla="*/ 12 w 162"/>
                  <a:gd name="T51" fmla="*/ 11 h 162"/>
                  <a:gd name="T52" fmla="*/ 4 w 162"/>
                  <a:gd name="T53" fmla="*/ 24 h 162"/>
                  <a:gd name="T54" fmla="*/ 0 w 162"/>
                  <a:gd name="T55" fmla="*/ 39 h 162"/>
                  <a:gd name="T56" fmla="*/ 4 w 162"/>
                  <a:gd name="T57" fmla="*/ 53 h 162"/>
                  <a:gd name="T58" fmla="*/ 12 w 162"/>
                  <a:gd name="T59" fmla="*/ 67 h 162"/>
                  <a:gd name="T60" fmla="*/ 12 w 162"/>
                  <a:gd name="T61" fmla="*/ 67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2" h="162">
                    <a:moveTo>
                      <a:pt x="12" y="67"/>
                    </a:moveTo>
                    <a:lnTo>
                      <a:pt x="96" y="151"/>
                    </a:lnTo>
                    <a:lnTo>
                      <a:pt x="96" y="151"/>
                    </a:lnTo>
                    <a:lnTo>
                      <a:pt x="102" y="155"/>
                    </a:lnTo>
                    <a:lnTo>
                      <a:pt x="109" y="159"/>
                    </a:lnTo>
                    <a:lnTo>
                      <a:pt x="116" y="161"/>
                    </a:lnTo>
                    <a:lnTo>
                      <a:pt x="124" y="162"/>
                    </a:lnTo>
                    <a:lnTo>
                      <a:pt x="131" y="161"/>
                    </a:lnTo>
                    <a:lnTo>
                      <a:pt x="138" y="159"/>
                    </a:lnTo>
                    <a:lnTo>
                      <a:pt x="144" y="155"/>
                    </a:lnTo>
                    <a:lnTo>
                      <a:pt x="150" y="151"/>
                    </a:lnTo>
                    <a:lnTo>
                      <a:pt x="158" y="137"/>
                    </a:lnTo>
                    <a:lnTo>
                      <a:pt x="162" y="123"/>
                    </a:lnTo>
                    <a:lnTo>
                      <a:pt x="158" y="108"/>
                    </a:lnTo>
                    <a:lnTo>
                      <a:pt x="150" y="95"/>
                    </a:lnTo>
                    <a:lnTo>
                      <a:pt x="150" y="95"/>
                    </a:lnTo>
                    <a:lnTo>
                      <a:pt x="66" y="11"/>
                    </a:lnTo>
                    <a:lnTo>
                      <a:pt x="66" y="11"/>
                    </a:lnTo>
                    <a:lnTo>
                      <a:pt x="60" y="7"/>
                    </a:lnTo>
                    <a:lnTo>
                      <a:pt x="53" y="3"/>
                    </a:lnTo>
                    <a:lnTo>
                      <a:pt x="47" y="1"/>
                    </a:lnTo>
                    <a:lnTo>
                      <a:pt x="40" y="0"/>
                    </a:lnTo>
                    <a:lnTo>
                      <a:pt x="32" y="1"/>
                    </a:lnTo>
                    <a:lnTo>
                      <a:pt x="25" y="3"/>
                    </a:lnTo>
                    <a:lnTo>
                      <a:pt x="18" y="7"/>
                    </a:lnTo>
                    <a:lnTo>
                      <a:pt x="12" y="11"/>
                    </a:lnTo>
                    <a:lnTo>
                      <a:pt x="4" y="24"/>
                    </a:lnTo>
                    <a:lnTo>
                      <a:pt x="0" y="39"/>
                    </a:lnTo>
                    <a:lnTo>
                      <a:pt x="4" y="53"/>
                    </a:lnTo>
                    <a:lnTo>
                      <a:pt x="12" y="67"/>
                    </a:lnTo>
                    <a:lnTo>
                      <a:pt x="12" y="6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3" name="Freeform 17"/>
              <p:cNvSpPr>
                <a:spLocks/>
              </p:cNvSpPr>
              <p:nvPr/>
            </p:nvSpPr>
            <p:spPr bwMode="auto">
              <a:xfrm>
                <a:off x="-759678" y="287759"/>
                <a:ext cx="145483" cy="145483"/>
              </a:xfrm>
              <a:custGeom>
                <a:avLst/>
                <a:gdLst>
                  <a:gd name="T0" fmla="*/ 305 w 384"/>
                  <a:gd name="T1" fmla="*/ 366 h 384"/>
                  <a:gd name="T2" fmla="*/ 318 w 384"/>
                  <a:gd name="T3" fmla="*/ 338 h 384"/>
                  <a:gd name="T4" fmla="*/ 341 w 384"/>
                  <a:gd name="T5" fmla="*/ 311 h 384"/>
                  <a:gd name="T6" fmla="*/ 362 w 384"/>
                  <a:gd name="T7" fmla="*/ 280 h 384"/>
                  <a:gd name="T8" fmla="*/ 376 w 384"/>
                  <a:gd name="T9" fmla="*/ 245 h 384"/>
                  <a:gd name="T10" fmla="*/ 383 w 384"/>
                  <a:gd name="T11" fmla="*/ 210 h 384"/>
                  <a:gd name="T12" fmla="*/ 383 w 384"/>
                  <a:gd name="T13" fmla="*/ 173 h 384"/>
                  <a:gd name="T14" fmla="*/ 376 w 384"/>
                  <a:gd name="T15" fmla="*/ 136 h 384"/>
                  <a:gd name="T16" fmla="*/ 362 w 384"/>
                  <a:gd name="T17" fmla="*/ 102 h 384"/>
                  <a:gd name="T18" fmla="*/ 340 w 384"/>
                  <a:gd name="T19" fmla="*/ 71 h 384"/>
                  <a:gd name="T20" fmla="*/ 314 w 384"/>
                  <a:gd name="T21" fmla="*/ 44 h 384"/>
                  <a:gd name="T22" fmla="*/ 282 w 384"/>
                  <a:gd name="T23" fmla="*/ 22 h 384"/>
                  <a:gd name="T24" fmla="*/ 249 w 384"/>
                  <a:gd name="T25" fmla="*/ 8 h 384"/>
                  <a:gd name="T26" fmla="*/ 212 w 384"/>
                  <a:gd name="T27" fmla="*/ 1 h 384"/>
                  <a:gd name="T28" fmla="*/ 173 w 384"/>
                  <a:gd name="T29" fmla="*/ 1 h 384"/>
                  <a:gd name="T30" fmla="*/ 135 w 384"/>
                  <a:gd name="T31" fmla="*/ 8 h 384"/>
                  <a:gd name="T32" fmla="*/ 102 w 384"/>
                  <a:gd name="T33" fmla="*/ 23 h 384"/>
                  <a:gd name="T34" fmla="*/ 70 w 384"/>
                  <a:gd name="T35" fmla="*/ 44 h 384"/>
                  <a:gd name="T36" fmla="*/ 44 w 384"/>
                  <a:gd name="T37" fmla="*/ 69 h 384"/>
                  <a:gd name="T38" fmla="*/ 23 w 384"/>
                  <a:gd name="T39" fmla="*/ 100 h 384"/>
                  <a:gd name="T40" fmla="*/ 9 w 384"/>
                  <a:gd name="T41" fmla="*/ 135 h 384"/>
                  <a:gd name="T42" fmla="*/ 1 w 384"/>
                  <a:gd name="T43" fmla="*/ 172 h 384"/>
                  <a:gd name="T44" fmla="*/ 1 w 384"/>
                  <a:gd name="T45" fmla="*/ 210 h 384"/>
                  <a:gd name="T46" fmla="*/ 8 w 384"/>
                  <a:gd name="T47" fmla="*/ 245 h 384"/>
                  <a:gd name="T48" fmla="*/ 22 w 384"/>
                  <a:gd name="T49" fmla="*/ 279 h 384"/>
                  <a:gd name="T50" fmla="*/ 42 w 384"/>
                  <a:gd name="T51" fmla="*/ 310 h 384"/>
                  <a:gd name="T52" fmla="*/ 65 w 384"/>
                  <a:gd name="T53" fmla="*/ 336 h 384"/>
                  <a:gd name="T54" fmla="*/ 79 w 384"/>
                  <a:gd name="T55" fmla="*/ 366 h 384"/>
                  <a:gd name="T56" fmla="*/ 157 w 384"/>
                  <a:gd name="T57" fmla="*/ 384 h 384"/>
                  <a:gd name="T58" fmla="*/ 153 w 384"/>
                  <a:gd name="T59" fmla="*/ 351 h 384"/>
                  <a:gd name="T60" fmla="*/ 144 w 384"/>
                  <a:gd name="T61" fmla="*/ 320 h 384"/>
                  <a:gd name="T62" fmla="*/ 129 w 384"/>
                  <a:gd name="T63" fmla="*/ 293 h 384"/>
                  <a:gd name="T64" fmla="*/ 108 w 384"/>
                  <a:gd name="T65" fmla="*/ 269 h 384"/>
                  <a:gd name="T66" fmla="*/ 85 w 384"/>
                  <a:gd name="T67" fmla="*/ 234 h 384"/>
                  <a:gd name="T68" fmla="*/ 77 w 384"/>
                  <a:gd name="T69" fmla="*/ 191 h 384"/>
                  <a:gd name="T70" fmla="*/ 87 w 384"/>
                  <a:gd name="T71" fmla="*/ 148 h 384"/>
                  <a:gd name="T72" fmla="*/ 111 w 384"/>
                  <a:gd name="T73" fmla="*/ 111 h 384"/>
                  <a:gd name="T74" fmla="*/ 128 w 384"/>
                  <a:gd name="T75" fmla="*/ 96 h 384"/>
                  <a:gd name="T76" fmla="*/ 149 w 384"/>
                  <a:gd name="T77" fmla="*/ 85 h 384"/>
                  <a:gd name="T78" fmla="*/ 170 w 384"/>
                  <a:gd name="T79" fmla="*/ 80 h 384"/>
                  <a:gd name="T80" fmla="*/ 193 w 384"/>
                  <a:gd name="T81" fmla="*/ 77 h 384"/>
                  <a:gd name="T82" fmla="*/ 216 w 384"/>
                  <a:gd name="T83" fmla="*/ 80 h 384"/>
                  <a:gd name="T84" fmla="*/ 238 w 384"/>
                  <a:gd name="T85" fmla="*/ 85 h 384"/>
                  <a:gd name="T86" fmla="*/ 257 w 384"/>
                  <a:gd name="T87" fmla="*/ 96 h 384"/>
                  <a:gd name="T88" fmla="*/ 274 w 384"/>
                  <a:gd name="T89" fmla="*/ 111 h 384"/>
                  <a:gd name="T90" fmla="*/ 297 w 384"/>
                  <a:gd name="T91" fmla="*/ 148 h 384"/>
                  <a:gd name="T92" fmla="*/ 307 w 384"/>
                  <a:gd name="T93" fmla="*/ 191 h 384"/>
                  <a:gd name="T94" fmla="*/ 299 w 384"/>
                  <a:gd name="T95" fmla="*/ 234 h 384"/>
                  <a:gd name="T96" fmla="*/ 276 w 384"/>
                  <a:gd name="T97" fmla="*/ 271 h 384"/>
                  <a:gd name="T98" fmla="*/ 256 w 384"/>
                  <a:gd name="T99" fmla="*/ 294 h 384"/>
                  <a:gd name="T100" fmla="*/ 241 w 384"/>
                  <a:gd name="T101" fmla="*/ 321 h 384"/>
                  <a:gd name="T102" fmla="*/ 232 w 384"/>
                  <a:gd name="T103" fmla="*/ 351 h 384"/>
                  <a:gd name="T104" fmla="*/ 228 w 384"/>
                  <a:gd name="T105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84" h="384">
                    <a:moveTo>
                      <a:pt x="304" y="384"/>
                    </a:moveTo>
                    <a:lnTo>
                      <a:pt x="305" y="366"/>
                    </a:lnTo>
                    <a:lnTo>
                      <a:pt x="311" y="351"/>
                    </a:lnTo>
                    <a:lnTo>
                      <a:pt x="318" y="338"/>
                    </a:lnTo>
                    <a:lnTo>
                      <a:pt x="329" y="325"/>
                    </a:lnTo>
                    <a:lnTo>
                      <a:pt x="341" y="311"/>
                    </a:lnTo>
                    <a:lnTo>
                      <a:pt x="353" y="295"/>
                    </a:lnTo>
                    <a:lnTo>
                      <a:pt x="362" y="280"/>
                    </a:lnTo>
                    <a:lnTo>
                      <a:pt x="370" y="263"/>
                    </a:lnTo>
                    <a:lnTo>
                      <a:pt x="376" y="245"/>
                    </a:lnTo>
                    <a:lnTo>
                      <a:pt x="380" y="228"/>
                    </a:lnTo>
                    <a:lnTo>
                      <a:pt x="383" y="210"/>
                    </a:lnTo>
                    <a:lnTo>
                      <a:pt x="384" y="191"/>
                    </a:lnTo>
                    <a:lnTo>
                      <a:pt x="383" y="173"/>
                    </a:lnTo>
                    <a:lnTo>
                      <a:pt x="380" y="155"/>
                    </a:lnTo>
                    <a:lnTo>
                      <a:pt x="376" y="136"/>
                    </a:lnTo>
                    <a:lnTo>
                      <a:pt x="370" y="119"/>
                    </a:lnTo>
                    <a:lnTo>
                      <a:pt x="362" y="102"/>
                    </a:lnTo>
                    <a:lnTo>
                      <a:pt x="352" y="85"/>
                    </a:lnTo>
                    <a:lnTo>
                      <a:pt x="340" y="71"/>
                    </a:lnTo>
                    <a:lnTo>
                      <a:pt x="327" y="57"/>
                    </a:lnTo>
                    <a:lnTo>
                      <a:pt x="314" y="44"/>
                    </a:lnTo>
                    <a:lnTo>
                      <a:pt x="299" y="33"/>
                    </a:lnTo>
                    <a:lnTo>
                      <a:pt x="282" y="22"/>
                    </a:lnTo>
                    <a:lnTo>
                      <a:pt x="266" y="14"/>
                    </a:lnTo>
                    <a:lnTo>
                      <a:pt x="249" y="8"/>
                    </a:lnTo>
                    <a:lnTo>
                      <a:pt x="231" y="4"/>
                    </a:lnTo>
                    <a:lnTo>
                      <a:pt x="212" y="1"/>
                    </a:lnTo>
                    <a:lnTo>
                      <a:pt x="193" y="0"/>
                    </a:lnTo>
                    <a:lnTo>
                      <a:pt x="173" y="1"/>
                    </a:lnTo>
                    <a:lnTo>
                      <a:pt x="153" y="4"/>
                    </a:lnTo>
                    <a:lnTo>
                      <a:pt x="135" y="8"/>
                    </a:lnTo>
                    <a:lnTo>
                      <a:pt x="118" y="15"/>
                    </a:lnTo>
                    <a:lnTo>
                      <a:pt x="102" y="23"/>
                    </a:lnTo>
                    <a:lnTo>
                      <a:pt x="85" y="33"/>
                    </a:lnTo>
                    <a:lnTo>
                      <a:pt x="70" y="44"/>
                    </a:lnTo>
                    <a:lnTo>
                      <a:pt x="57" y="56"/>
                    </a:lnTo>
                    <a:lnTo>
                      <a:pt x="44" y="69"/>
                    </a:lnTo>
                    <a:lnTo>
                      <a:pt x="34" y="84"/>
                    </a:lnTo>
                    <a:lnTo>
                      <a:pt x="23" y="100"/>
                    </a:lnTo>
                    <a:lnTo>
                      <a:pt x="15" y="117"/>
                    </a:lnTo>
                    <a:lnTo>
                      <a:pt x="9" y="135"/>
                    </a:lnTo>
                    <a:lnTo>
                      <a:pt x="4" y="152"/>
                    </a:lnTo>
                    <a:lnTo>
                      <a:pt x="1" y="172"/>
                    </a:lnTo>
                    <a:lnTo>
                      <a:pt x="0" y="191"/>
                    </a:lnTo>
                    <a:lnTo>
                      <a:pt x="1" y="210"/>
                    </a:lnTo>
                    <a:lnTo>
                      <a:pt x="4" y="228"/>
                    </a:lnTo>
                    <a:lnTo>
                      <a:pt x="8" y="245"/>
                    </a:lnTo>
                    <a:lnTo>
                      <a:pt x="14" y="263"/>
                    </a:lnTo>
                    <a:lnTo>
                      <a:pt x="22" y="279"/>
                    </a:lnTo>
                    <a:lnTo>
                      <a:pt x="31" y="295"/>
                    </a:lnTo>
                    <a:lnTo>
                      <a:pt x="42" y="310"/>
                    </a:lnTo>
                    <a:lnTo>
                      <a:pt x="54" y="324"/>
                    </a:lnTo>
                    <a:lnTo>
                      <a:pt x="65" y="336"/>
                    </a:lnTo>
                    <a:lnTo>
                      <a:pt x="73" y="351"/>
                    </a:lnTo>
                    <a:lnTo>
                      <a:pt x="79" y="366"/>
                    </a:lnTo>
                    <a:lnTo>
                      <a:pt x="80" y="384"/>
                    </a:lnTo>
                    <a:lnTo>
                      <a:pt x="157" y="384"/>
                    </a:lnTo>
                    <a:lnTo>
                      <a:pt x="156" y="368"/>
                    </a:lnTo>
                    <a:lnTo>
                      <a:pt x="153" y="351"/>
                    </a:lnTo>
                    <a:lnTo>
                      <a:pt x="150" y="336"/>
                    </a:lnTo>
                    <a:lnTo>
                      <a:pt x="144" y="320"/>
                    </a:lnTo>
                    <a:lnTo>
                      <a:pt x="137" y="307"/>
                    </a:lnTo>
                    <a:lnTo>
                      <a:pt x="129" y="293"/>
                    </a:lnTo>
                    <a:lnTo>
                      <a:pt x="120" y="280"/>
                    </a:lnTo>
                    <a:lnTo>
                      <a:pt x="108" y="269"/>
                    </a:lnTo>
                    <a:lnTo>
                      <a:pt x="96" y="252"/>
                    </a:lnTo>
                    <a:lnTo>
                      <a:pt x="85" y="234"/>
                    </a:lnTo>
                    <a:lnTo>
                      <a:pt x="80" y="213"/>
                    </a:lnTo>
                    <a:lnTo>
                      <a:pt x="77" y="191"/>
                    </a:lnTo>
                    <a:lnTo>
                      <a:pt x="80" y="168"/>
                    </a:lnTo>
                    <a:lnTo>
                      <a:pt x="87" y="148"/>
                    </a:lnTo>
                    <a:lnTo>
                      <a:pt x="97" y="128"/>
                    </a:lnTo>
                    <a:lnTo>
                      <a:pt x="111" y="111"/>
                    </a:lnTo>
                    <a:lnTo>
                      <a:pt x="119" y="103"/>
                    </a:lnTo>
                    <a:lnTo>
                      <a:pt x="128" y="96"/>
                    </a:lnTo>
                    <a:lnTo>
                      <a:pt x="138" y="90"/>
                    </a:lnTo>
                    <a:lnTo>
                      <a:pt x="149" y="85"/>
                    </a:lnTo>
                    <a:lnTo>
                      <a:pt x="159" y="82"/>
                    </a:lnTo>
                    <a:lnTo>
                      <a:pt x="170" y="80"/>
                    </a:lnTo>
                    <a:lnTo>
                      <a:pt x="181" y="77"/>
                    </a:lnTo>
                    <a:lnTo>
                      <a:pt x="193" y="77"/>
                    </a:lnTo>
                    <a:lnTo>
                      <a:pt x="204" y="77"/>
                    </a:lnTo>
                    <a:lnTo>
                      <a:pt x="216" y="80"/>
                    </a:lnTo>
                    <a:lnTo>
                      <a:pt x="226" y="82"/>
                    </a:lnTo>
                    <a:lnTo>
                      <a:pt x="238" y="85"/>
                    </a:lnTo>
                    <a:lnTo>
                      <a:pt x="247" y="90"/>
                    </a:lnTo>
                    <a:lnTo>
                      <a:pt x="257" y="96"/>
                    </a:lnTo>
                    <a:lnTo>
                      <a:pt x="266" y="103"/>
                    </a:lnTo>
                    <a:lnTo>
                      <a:pt x="274" y="111"/>
                    </a:lnTo>
                    <a:lnTo>
                      <a:pt x="288" y="128"/>
                    </a:lnTo>
                    <a:lnTo>
                      <a:pt x="297" y="148"/>
                    </a:lnTo>
                    <a:lnTo>
                      <a:pt x="304" y="168"/>
                    </a:lnTo>
                    <a:lnTo>
                      <a:pt x="307" y="191"/>
                    </a:lnTo>
                    <a:lnTo>
                      <a:pt x="304" y="213"/>
                    </a:lnTo>
                    <a:lnTo>
                      <a:pt x="299" y="234"/>
                    </a:lnTo>
                    <a:lnTo>
                      <a:pt x="288" y="254"/>
                    </a:lnTo>
                    <a:lnTo>
                      <a:pt x="276" y="271"/>
                    </a:lnTo>
                    <a:lnTo>
                      <a:pt x="265" y="282"/>
                    </a:lnTo>
                    <a:lnTo>
                      <a:pt x="256" y="294"/>
                    </a:lnTo>
                    <a:lnTo>
                      <a:pt x="248" y="308"/>
                    </a:lnTo>
                    <a:lnTo>
                      <a:pt x="241" y="321"/>
                    </a:lnTo>
                    <a:lnTo>
                      <a:pt x="235" y="336"/>
                    </a:lnTo>
                    <a:lnTo>
                      <a:pt x="232" y="351"/>
                    </a:lnTo>
                    <a:lnTo>
                      <a:pt x="229" y="368"/>
                    </a:lnTo>
                    <a:lnTo>
                      <a:pt x="228" y="384"/>
                    </a:lnTo>
                    <a:lnTo>
                      <a:pt x="304" y="38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4" name="Rectangle 18"/>
              <p:cNvSpPr>
                <a:spLocks noChangeArrowheads="1"/>
              </p:cNvSpPr>
              <p:nvPr/>
            </p:nvSpPr>
            <p:spPr bwMode="auto">
              <a:xfrm>
                <a:off x="-730127" y="440819"/>
                <a:ext cx="84865" cy="287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5" name="Rectangle 19"/>
              <p:cNvSpPr>
                <a:spLocks noChangeArrowheads="1"/>
              </p:cNvSpPr>
              <p:nvPr/>
            </p:nvSpPr>
            <p:spPr bwMode="auto">
              <a:xfrm>
                <a:off x="-715730" y="477190"/>
                <a:ext cx="56830" cy="295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6" name="Rectangle 20"/>
              <p:cNvSpPr>
                <a:spLocks noChangeArrowheads="1"/>
              </p:cNvSpPr>
              <p:nvPr/>
            </p:nvSpPr>
            <p:spPr bwMode="auto">
              <a:xfrm>
                <a:off x="-701333" y="344588"/>
                <a:ext cx="28794" cy="545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</p:grpSp>
      <p:grpSp>
        <p:nvGrpSpPr>
          <p:cNvPr id="25" name="Group 24"/>
          <p:cNvGrpSpPr/>
          <p:nvPr/>
        </p:nvGrpSpPr>
        <p:grpSpPr>
          <a:xfrm>
            <a:off x="-1280160" y="0"/>
            <a:ext cx="1188720" cy="769441"/>
            <a:chOff x="-1280160" y="91440"/>
            <a:chExt cx="1188720" cy="769441"/>
          </a:xfrm>
        </p:grpSpPr>
        <p:sp>
          <p:nvSpPr>
            <p:cNvPr id="26" name="TextBox 25"/>
            <p:cNvSpPr txBox="1"/>
            <p:nvPr/>
          </p:nvSpPr>
          <p:spPr>
            <a:xfrm flipH="1">
              <a:off x="-1280160" y="91440"/>
              <a:ext cx="1188720" cy="76944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lIns="91440" tIns="502920" rIns="91440" bIns="91440" rtlCol="0">
              <a:spAutoFit/>
            </a:bodyPr>
            <a:lstStyle/>
            <a:p>
              <a:pPr algn="ctr">
                <a:spcAft>
                  <a:spcPts val="800"/>
                </a:spcAft>
              </a:pP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</a:rPr>
                <a:t>Example Slide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-924280" y="200159"/>
              <a:ext cx="476961" cy="268291"/>
              <a:chOff x="4099606" y="1562728"/>
              <a:chExt cx="496373" cy="279210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4099606" y="1562728"/>
                <a:ext cx="496373" cy="279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4130251" y="1602737"/>
                <a:ext cx="255375" cy="2553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4130251" y="1679747"/>
                <a:ext cx="171953" cy="12768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" name="Rounded Rectangle 30"/>
              <p:cNvSpPr/>
              <p:nvPr/>
            </p:nvSpPr>
            <p:spPr>
              <a:xfrm>
                <a:off x="4334551" y="1654209"/>
                <a:ext cx="229837" cy="153225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6282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example</a:t>
            </a:r>
            <a:endParaRPr lang="en-CA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3751669"/>
              </p:ext>
            </p:extLst>
          </p:nvPr>
        </p:nvGraphicFramePr>
        <p:xfrm>
          <a:off x="549275" y="1189038"/>
          <a:ext cx="8137526" cy="3337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189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64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4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64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64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64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64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-1280160" y="822960"/>
            <a:ext cx="1188720" cy="2903359"/>
            <a:chOff x="-1280160" y="1282063"/>
            <a:chExt cx="1188720" cy="2903359"/>
          </a:xfrm>
        </p:grpSpPr>
        <p:sp>
          <p:nvSpPr>
            <p:cNvPr id="13" name="TextBox 12"/>
            <p:cNvSpPr txBox="1"/>
            <p:nvPr/>
          </p:nvSpPr>
          <p:spPr>
            <a:xfrm flipH="1">
              <a:off x="-1280160" y="1282063"/>
              <a:ext cx="1188720" cy="29033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lIns="91440" tIns="502920" rIns="91440" bIns="91440" rtlCol="0">
              <a:spAutoFit/>
            </a:bodyPr>
            <a:lstStyle/>
            <a:p>
              <a:pPr>
                <a:spcAft>
                  <a:spcPts val="800"/>
                </a:spcAft>
              </a:pPr>
              <a:r>
                <a:rPr lang="en-US" sz="11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Content slide: </a:t>
              </a:r>
              <a:br>
                <a:rPr lang="en-US" sz="1100" b="1" dirty="0">
                  <a:solidFill>
                    <a:schemeClr val="bg1"/>
                  </a:solidFill>
                  <a:latin typeface="Calibri" panose="020F0502020204030204" pitchFamily="34" charset="0"/>
                </a:rPr>
              </a:br>
              <a:r>
                <a:rPr lang="en-US" sz="11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Heading Top</a:t>
              </a:r>
            </a:p>
            <a:p>
              <a:pPr>
                <a:spcAft>
                  <a:spcPts val="800"/>
                </a:spcAft>
              </a:pP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</a:rPr>
                <a:t>This layout is ideal for presenting wider tables and charts. If you want to use this layout, try starting with a new </a:t>
              </a:r>
              <a:r>
                <a:rPr lang="en-US" sz="11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Heading Top </a:t>
              </a: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</a:rPr>
                <a:t>slide (see </a:t>
              </a:r>
              <a:r>
                <a:rPr lang="en-US" sz="1100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Choosing slide layouts</a:t>
              </a: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</a:rPr>
                <a:t>).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-829750" y="1391246"/>
              <a:ext cx="287901" cy="274320"/>
              <a:chOff x="-847574" y="200621"/>
              <a:chExt cx="321275" cy="306120"/>
            </a:xfrm>
          </p:grpSpPr>
          <p:sp>
            <p:nvSpPr>
              <p:cNvPr id="15" name="Freeform 12"/>
              <p:cNvSpPr>
                <a:spLocks/>
              </p:cNvSpPr>
              <p:nvPr/>
            </p:nvSpPr>
            <p:spPr bwMode="auto">
              <a:xfrm>
                <a:off x="-600556" y="343073"/>
                <a:ext cx="74257" cy="29551"/>
              </a:xfrm>
              <a:custGeom>
                <a:avLst/>
                <a:gdLst>
                  <a:gd name="T0" fmla="*/ 38 w 196"/>
                  <a:gd name="T1" fmla="*/ 78 h 78"/>
                  <a:gd name="T2" fmla="*/ 158 w 196"/>
                  <a:gd name="T3" fmla="*/ 78 h 78"/>
                  <a:gd name="T4" fmla="*/ 158 w 196"/>
                  <a:gd name="T5" fmla="*/ 78 h 78"/>
                  <a:gd name="T6" fmla="*/ 166 w 196"/>
                  <a:gd name="T7" fmla="*/ 76 h 78"/>
                  <a:gd name="T8" fmla="*/ 172 w 196"/>
                  <a:gd name="T9" fmla="*/ 74 h 78"/>
                  <a:gd name="T10" fmla="*/ 178 w 196"/>
                  <a:gd name="T11" fmla="*/ 71 h 78"/>
                  <a:gd name="T12" fmla="*/ 184 w 196"/>
                  <a:gd name="T13" fmla="*/ 66 h 78"/>
                  <a:gd name="T14" fmla="*/ 189 w 196"/>
                  <a:gd name="T15" fmla="*/ 60 h 78"/>
                  <a:gd name="T16" fmla="*/ 192 w 196"/>
                  <a:gd name="T17" fmla="*/ 53 h 78"/>
                  <a:gd name="T18" fmla="*/ 194 w 196"/>
                  <a:gd name="T19" fmla="*/ 47 h 78"/>
                  <a:gd name="T20" fmla="*/ 196 w 196"/>
                  <a:gd name="T21" fmla="*/ 38 h 78"/>
                  <a:gd name="T22" fmla="*/ 194 w 196"/>
                  <a:gd name="T23" fmla="*/ 30 h 78"/>
                  <a:gd name="T24" fmla="*/ 192 w 196"/>
                  <a:gd name="T25" fmla="*/ 24 h 78"/>
                  <a:gd name="T26" fmla="*/ 189 w 196"/>
                  <a:gd name="T27" fmla="*/ 18 h 78"/>
                  <a:gd name="T28" fmla="*/ 184 w 196"/>
                  <a:gd name="T29" fmla="*/ 12 h 78"/>
                  <a:gd name="T30" fmla="*/ 178 w 196"/>
                  <a:gd name="T31" fmla="*/ 7 h 78"/>
                  <a:gd name="T32" fmla="*/ 172 w 196"/>
                  <a:gd name="T33" fmla="*/ 4 h 78"/>
                  <a:gd name="T34" fmla="*/ 166 w 196"/>
                  <a:gd name="T35" fmla="*/ 2 h 78"/>
                  <a:gd name="T36" fmla="*/ 158 w 196"/>
                  <a:gd name="T37" fmla="*/ 0 h 78"/>
                  <a:gd name="T38" fmla="*/ 158 w 196"/>
                  <a:gd name="T39" fmla="*/ 0 h 78"/>
                  <a:gd name="T40" fmla="*/ 38 w 196"/>
                  <a:gd name="T41" fmla="*/ 0 h 78"/>
                  <a:gd name="T42" fmla="*/ 38 w 196"/>
                  <a:gd name="T43" fmla="*/ 0 h 78"/>
                  <a:gd name="T44" fmla="*/ 30 w 196"/>
                  <a:gd name="T45" fmla="*/ 2 h 78"/>
                  <a:gd name="T46" fmla="*/ 23 w 196"/>
                  <a:gd name="T47" fmla="*/ 4 h 78"/>
                  <a:gd name="T48" fmla="*/ 17 w 196"/>
                  <a:gd name="T49" fmla="*/ 7 h 78"/>
                  <a:gd name="T50" fmla="*/ 11 w 196"/>
                  <a:gd name="T51" fmla="*/ 12 h 78"/>
                  <a:gd name="T52" fmla="*/ 7 w 196"/>
                  <a:gd name="T53" fmla="*/ 18 h 78"/>
                  <a:gd name="T54" fmla="*/ 3 w 196"/>
                  <a:gd name="T55" fmla="*/ 24 h 78"/>
                  <a:gd name="T56" fmla="*/ 1 w 196"/>
                  <a:gd name="T57" fmla="*/ 30 h 78"/>
                  <a:gd name="T58" fmla="*/ 0 w 196"/>
                  <a:gd name="T59" fmla="*/ 38 h 78"/>
                  <a:gd name="T60" fmla="*/ 1 w 196"/>
                  <a:gd name="T61" fmla="*/ 47 h 78"/>
                  <a:gd name="T62" fmla="*/ 3 w 196"/>
                  <a:gd name="T63" fmla="*/ 53 h 78"/>
                  <a:gd name="T64" fmla="*/ 7 w 196"/>
                  <a:gd name="T65" fmla="*/ 60 h 78"/>
                  <a:gd name="T66" fmla="*/ 11 w 196"/>
                  <a:gd name="T67" fmla="*/ 66 h 78"/>
                  <a:gd name="T68" fmla="*/ 17 w 196"/>
                  <a:gd name="T69" fmla="*/ 71 h 78"/>
                  <a:gd name="T70" fmla="*/ 23 w 196"/>
                  <a:gd name="T71" fmla="*/ 74 h 78"/>
                  <a:gd name="T72" fmla="*/ 30 w 196"/>
                  <a:gd name="T73" fmla="*/ 76 h 78"/>
                  <a:gd name="T74" fmla="*/ 38 w 196"/>
                  <a:gd name="T75" fmla="*/ 78 h 78"/>
                  <a:gd name="T76" fmla="*/ 38 w 196"/>
                  <a:gd name="T77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6" h="78">
                    <a:moveTo>
                      <a:pt x="38" y="78"/>
                    </a:moveTo>
                    <a:lnTo>
                      <a:pt x="158" y="78"/>
                    </a:lnTo>
                    <a:lnTo>
                      <a:pt x="158" y="78"/>
                    </a:lnTo>
                    <a:lnTo>
                      <a:pt x="166" y="76"/>
                    </a:lnTo>
                    <a:lnTo>
                      <a:pt x="172" y="74"/>
                    </a:lnTo>
                    <a:lnTo>
                      <a:pt x="178" y="71"/>
                    </a:lnTo>
                    <a:lnTo>
                      <a:pt x="184" y="66"/>
                    </a:lnTo>
                    <a:lnTo>
                      <a:pt x="189" y="60"/>
                    </a:lnTo>
                    <a:lnTo>
                      <a:pt x="192" y="53"/>
                    </a:lnTo>
                    <a:lnTo>
                      <a:pt x="194" y="47"/>
                    </a:lnTo>
                    <a:lnTo>
                      <a:pt x="196" y="38"/>
                    </a:lnTo>
                    <a:lnTo>
                      <a:pt x="194" y="30"/>
                    </a:lnTo>
                    <a:lnTo>
                      <a:pt x="192" y="24"/>
                    </a:lnTo>
                    <a:lnTo>
                      <a:pt x="189" y="18"/>
                    </a:lnTo>
                    <a:lnTo>
                      <a:pt x="184" y="12"/>
                    </a:lnTo>
                    <a:lnTo>
                      <a:pt x="178" y="7"/>
                    </a:lnTo>
                    <a:lnTo>
                      <a:pt x="172" y="4"/>
                    </a:lnTo>
                    <a:lnTo>
                      <a:pt x="166" y="2"/>
                    </a:lnTo>
                    <a:lnTo>
                      <a:pt x="158" y="0"/>
                    </a:lnTo>
                    <a:lnTo>
                      <a:pt x="158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30" y="2"/>
                    </a:lnTo>
                    <a:lnTo>
                      <a:pt x="23" y="4"/>
                    </a:lnTo>
                    <a:lnTo>
                      <a:pt x="17" y="7"/>
                    </a:lnTo>
                    <a:lnTo>
                      <a:pt x="11" y="12"/>
                    </a:lnTo>
                    <a:lnTo>
                      <a:pt x="7" y="18"/>
                    </a:lnTo>
                    <a:lnTo>
                      <a:pt x="3" y="24"/>
                    </a:lnTo>
                    <a:lnTo>
                      <a:pt x="1" y="30"/>
                    </a:lnTo>
                    <a:lnTo>
                      <a:pt x="0" y="38"/>
                    </a:lnTo>
                    <a:lnTo>
                      <a:pt x="1" y="47"/>
                    </a:lnTo>
                    <a:lnTo>
                      <a:pt x="3" y="53"/>
                    </a:lnTo>
                    <a:lnTo>
                      <a:pt x="7" y="60"/>
                    </a:lnTo>
                    <a:lnTo>
                      <a:pt x="11" y="66"/>
                    </a:lnTo>
                    <a:lnTo>
                      <a:pt x="17" y="71"/>
                    </a:lnTo>
                    <a:lnTo>
                      <a:pt x="23" y="74"/>
                    </a:lnTo>
                    <a:lnTo>
                      <a:pt x="30" y="76"/>
                    </a:lnTo>
                    <a:lnTo>
                      <a:pt x="38" y="78"/>
                    </a:lnTo>
                    <a:lnTo>
                      <a:pt x="38" y="7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6" name="Freeform 13"/>
              <p:cNvSpPr>
                <a:spLocks/>
              </p:cNvSpPr>
              <p:nvPr/>
            </p:nvSpPr>
            <p:spPr bwMode="auto">
              <a:xfrm>
                <a:off x="-847574" y="343073"/>
                <a:ext cx="74257" cy="29551"/>
              </a:xfrm>
              <a:custGeom>
                <a:avLst/>
                <a:gdLst>
                  <a:gd name="T0" fmla="*/ 38 w 195"/>
                  <a:gd name="T1" fmla="*/ 78 h 78"/>
                  <a:gd name="T2" fmla="*/ 156 w 195"/>
                  <a:gd name="T3" fmla="*/ 78 h 78"/>
                  <a:gd name="T4" fmla="*/ 156 w 195"/>
                  <a:gd name="T5" fmla="*/ 78 h 78"/>
                  <a:gd name="T6" fmla="*/ 164 w 195"/>
                  <a:gd name="T7" fmla="*/ 76 h 78"/>
                  <a:gd name="T8" fmla="*/ 171 w 195"/>
                  <a:gd name="T9" fmla="*/ 74 h 78"/>
                  <a:gd name="T10" fmla="*/ 178 w 195"/>
                  <a:gd name="T11" fmla="*/ 71 h 78"/>
                  <a:gd name="T12" fmla="*/ 184 w 195"/>
                  <a:gd name="T13" fmla="*/ 66 h 78"/>
                  <a:gd name="T14" fmla="*/ 188 w 195"/>
                  <a:gd name="T15" fmla="*/ 60 h 78"/>
                  <a:gd name="T16" fmla="*/ 192 w 195"/>
                  <a:gd name="T17" fmla="*/ 53 h 78"/>
                  <a:gd name="T18" fmla="*/ 194 w 195"/>
                  <a:gd name="T19" fmla="*/ 47 h 78"/>
                  <a:gd name="T20" fmla="*/ 195 w 195"/>
                  <a:gd name="T21" fmla="*/ 38 h 78"/>
                  <a:gd name="T22" fmla="*/ 194 w 195"/>
                  <a:gd name="T23" fmla="*/ 30 h 78"/>
                  <a:gd name="T24" fmla="*/ 192 w 195"/>
                  <a:gd name="T25" fmla="*/ 24 h 78"/>
                  <a:gd name="T26" fmla="*/ 188 w 195"/>
                  <a:gd name="T27" fmla="*/ 18 h 78"/>
                  <a:gd name="T28" fmla="*/ 184 w 195"/>
                  <a:gd name="T29" fmla="*/ 12 h 78"/>
                  <a:gd name="T30" fmla="*/ 178 w 195"/>
                  <a:gd name="T31" fmla="*/ 7 h 78"/>
                  <a:gd name="T32" fmla="*/ 171 w 195"/>
                  <a:gd name="T33" fmla="*/ 4 h 78"/>
                  <a:gd name="T34" fmla="*/ 164 w 195"/>
                  <a:gd name="T35" fmla="*/ 2 h 78"/>
                  <a:gd name="T36" fmla="*/ 156 w 195"/>
                  <a:gd name="T37" fmla="*/ 0 h 78"/>
                  <a:gd name="T38" fmla="*/ 156 w 195"/>
                  <a:gd name="T39" fmla="*/ 0 h 78"/>
                  <a:gd name="T40" fmla="*/ 38 w 195"/>
                  <a:gd name="T41" fmla="*/ 0 h 78"/>
                  <a:gd name="T42" fmla="*/ 38 w 195"/>
                  <a:gd name="T43" fmla="*/ 0 h 78"/>
                  <a:gd name="T44" fmla="*/ 29 w 195"/>
                  <a:gd name="T45" fmla="*/ 2 h 78"/>
                  <a:gd name="T46" fmla="*/ 23 w 195"/>
                  <a:gd name="T47" fmla="*/ 4 h 78"/>
                  <a:gd name="T48" fmla="*/ 17 w 195"/>
                  <a:gd name="T49" fmla="*/ 7 h 78"/>
                  <a:gd name="T50" fmla="*/ 11 w 195"/>
                  <a:gd name="T51" fmla="*/ 12 h 78"/>
                  <a:gd name="T52" fmla="*/ 6 w 195"/>
                  <a:gd name="T53" fmla="*/ 18 h 78"/>
                  <a:gd name="T54" fmla="*/ 3 w 195"/>
                  <a:gd name="T55" fmla="*/ 24 h 78"/>
                  <a:gd name="T56" fmla="*/ 1 w 195"/>
                  <a:gd name="T57" fmla="*/ 30 h 78"/>
                  <a:gd name="T58" fmla="*/ 0 w 195"/>
                  <a:gd name="T59" fmla="*/ 38 h 78"/>
                  <a:gd name="T60" fmla="*/ 1 w 195"/>
                  <a:gd name="T61" fmla="*/ 47 h 78"/>
                  <a:gd name="T62" fmla="*/ 3 w 195"/>
                  <a:gd name="T63" fmla="*/ 53 h 78"/>
                  <a:gd name="T64" fmla="*/ 6 w 195"/>
                  <a:gd name="T65" fmla="*/ 60 h 78"/>
                  <a:gd name="T66" fmla="*/ 11 w 195"/>
                  <a:gd name="T67" fmla="*/ 66 h 78"/>
                  <a:gd name="T68" fmla="*/ 17 w 195"/>
                  <a:gd name="T69" fmla="*/ 71 h 78"/>
                  <a:gd name="T70" fmla="*/ 23 w 195"/>
                  <a:gd name="T71" fmla="*/ 74 h 78"/>
                  <a:gd name="T72" fmla="*/ 29 w 195"/>
                  <a:gd name="T73" fmla="*/ 76 h 78"/>
                  <a:gd name="T74" fmla="*/ 38 w 195"/>
                  <a:gd name="T75" fmla="*/ 78 h 78"/>
                  <a:gd name="T76" fmla="*/ 38 w 195"/>
                  <a:gd name="T77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5" h="78">
                    <a:moveTo>
                      <a:pt x="38" y="78"/>
                    </a:moveTo>
                    <a:lnTo>
                      <a:pt x="156" y="78"/>
                    </a:lnTo>
                    <a:lnTo>
                      <a:pt x="156" y="78"/>
                    </a:lnTo>
                    <a:lnTo>
                      <a:pt x="164" y="76"/>
                    </a:lnTo>
                    <a:lnTo>
                      <a:pt x="171" y="74"/>
                    </a:lnTo>
                    <a:lnTo>
                      <a:pt x="178" y="71"/>
                    </a:lnTo>
                    <a:lnTo>
                      <a:pt x="184" y="66"/>
                    </a:lnTo>
                    <a:lnTo>
                      <a:pt x="188" y="60"/>
                    </a:lnTo>
                    <a:lnTo>
                      <a:pt x="192" y="53"/>
                    </a:lnTo>
                    <a:lnTo>
                      <a:pt x="194" y="47"/>
                    </a:lnTo>
                    <a:lnTo>
                      <a:pt x="195" y="38"/>
                    </a:lnTo>
                    <a:lnTo>
                      <a:pt x="194" y="30"/>
                    </a:lnTo>
                    <a:lnTo>
                      <a:pt x="192" y="24"/>
                    </a:lnTo>
                    <a:lnTo>
                      <a:pt x="188" y="18"/>
                    </a:lnTo>
                    <a:lnTo>
                      <a:pt x="184" y="12"/>
                    </a:lnTo>
                    <a:lnTo>
                      <a:pt x="178" y="7"/>
                    </a:lnTo>
                    <a:lnTo>
                      <a:pt x="171" y="4"/>
                    </a:lnTo>
                    <a:lnTo>
                      <a:pt x="164" y="2"/>
                    </a:lnTo>
                    <a:lnTo>
                      <a:pt x="156" y="0"/>
                    </a:lnTo>
                    <a:lnTo>
                      <a:pt x="156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29" y="2"/>
                    </a:lnTo>
                    <a:lnTo>
                      <a:pt x="23" y="4"/>
                    </a:lnTo>
                    <a:lnTo>
                      <a:pt x="17" y="7"/>
                    </a:lnTo>
                    <a:lnTo>
                      <a:pt x="11" y="12"/>
                    </a:lnTo>
                    <a:lnTo>
                      <a:pt x="6" y="18"/>
                    </a:lnTo>
                    <a:lnTo>
                      <a:pt x="3" y="24"/>
                    </a:lnTo>
                    <a:lnTo>
                      <a:pt x="1" y="30"/>
                    </a:lnTo>
                    <a:lnTo>
                      <a:pt x="0" y="38"/>
                    </a:lnTo>
                    <a:lnTo>
                      <a:pt x="1" y="47"/>
                    </a:lnTo>
                    <a:lnTo>
                      <a:pt x="3" y="53"/>
                    </a:lnTo>
                    <a:lnTo>
                      <a:pt x="6" y="60"/>
                    </a:lnTo>
                    <a:lnTo>
                      <a:pt x="11" y="66"/>
                    </a:lnTo>
                    <a:lnTo>
                      <a:pt x="17" y="71"/>
                    </a:lnTo>
                    <a:lnTo>
                      <a:pt x="23" y="74"/>
                    </a:lnTo>
                    <a:lnTo>
                      <a:pt x="29" y="76"/>
                    </a:lnTo>
                    <a:lnTo>
                      <a:pt x="38" y="78"/>
                    </a:lnTo>
                    <a:lnTo>
                      <a:pt x="38" y="7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7" name="Freeform 14"/>
              <p:cNvSpPr>
                <a:spLocks/>
              </p:cNvSpPr>
              <p:nvPr/>
            </p:nvSpPr>
            <p:spPr bwMode="auto">
              <a:xfrm>
                <a:off x="-702091" y="200621"/>
                <a:ext cx="29551" cy="74257"/>
              </a:xfrm>
              <a:custGeom>
                <a:avLst/>
                <a:gdLst>
                  <a:gd name="T0" fmla="*/ 0 w 77"/>
                  <a:gd name="T1" fmla="*/ 38 h 196"/>
                  <a:gd name="T2" fmla="*/ 0 w 77"/>
                  <a:gd name="T3" fmla="*/ 158 h 196"/>
                  <a:gd name="T4" fmla="*/ 0 w 77"/>
                  <a:gd name="T5" fmla="*/ 158 h 196"/>
                  <a:gd name="T6" fmla="*/ 1 w 77"/>
                  <a:gd name="T7" fmla="*/ 166 h 196"/>
                  <a:gd name="T8" fmla="*/ 4 w 77"/>
                  <a:gd name="T9" fmla="*/ 173 h 196"/>
                  <a:gd name="T10" fmla="*/ 7 w 77"/>
                  <a:gd name="T11" fmla="*/ 179 h 196"/>
                  <a:gd name="T12" fmla="*/ 12 w 77"/>
                  <a:gd name="T13" fmla="*/ 184 h 196"/>
                  <a:gd name="T14" fmla="*/ 18 w 77"/>
                  <a:gd name="T15" fmla="*/ 189 h 196"/>
                  <a:gd name="T16" fmla="*/ 23 w 77"/>
                  <a:gd name="T17" fmla="*/ 192 h 196"/>
                  <a:gd name="T18" fmla="*/ 30 w 77"/>
                  <a:gd name="T19" fmla="*/ 195 h 196"/>
                  <a:gd name="T20" fmla="*/ 38 w 77"/>
                  <a:gd name="T21" fmla="*/ 196 h 196"/>
                  <a:gd name="T22" fmla="*/ 46 w 77"/>
                  <a:gd name="T23" fmla="*/ 195 h 196"/>
                  <a:gd name="T24" fmla="*/ 53 w 77"/>
                  <a:gd name="T25" fmla="*/ 192 h 196"/>
                  <a:gd name="T26" fmla="*/ 60 w 77"/>
                  <a:gd name="T27" fmla="*/ 189 h 196"/>
                  <a:gd name="T28" fmla="*/ 66 w 77"/>
                  <a:gd name="T29" fmla="*/ 184 h 196"/>
                  <a:gd name="T30" fmla="*/ 71 w 77"/>
                  <a:gd name="T31" fmla="*/ 179 h 196"/>
                  <a:gd name="T32" fmla="*/ 74 w 77"/>
                  <a:gd name="T33" fmla="*/ 173 h 196"/>
                  <a:gd name="T34" fmla="*/ 76 w 77"/>
                  <a:gd name="T35" fmla="*/ 166 h 196"/>
                  <a:gd name="T36" fmla="*/ 77 w 77"/>
                  <a:gd name="T37" fmla="*/ 158 h 196"/>
                  <a:gd name="T38" fmla="*/ 77 w 77"/>
                  <a:gd name="T39" fmla="*/ 158 h 196"/>
                  <a:gd name="T40" fmla="*/ 77 w 77"/>
                  <a:gd name="T41" fmla="*/ 38 h 196"/>
                  <a:gd name="T42" fmla="*/ 77 w 77"/>
                  <a:gd name="T43" fmla="*/ 38 h 196"/>
                  <a:gd name="T44" fmla="*/ 76 w 77"/>
                  <a:gd name="T45" fmla="*/ 30 h 196"/>
                  <a:gd name="T46" fmla="*/ 74 w 77"/>
                  <a:gd name="T47" fmla="*/ 23 h 196"/>
                  <a:gd name="T48" fmla="*/ 71 w 77"/>
                  <a:gd name="T49" fmla="*/ 17 h 196"/>
                  <a:gd name="T50" fmla="*/ 66 w 77"/>
                  <a:gd name="T51" fmla="*/ 12 h 196"/>
                  <a:gd name="T52" fmla="*/ 60 w 77"/>
                  <a:gd name="T53" fmla="*/ 7 h 196"/>
                  <a:gd name="T54" fmla="*/ 53 w 77"/>
                  <a:gd name="T55" fmla="*/ 4 h 196"/>
                  <a:gd name="T56" fmla="*/ 46 w 77"/>
                  <a:gd name="T57" fmla="*/ 1 h 196"/>
                  <a:gd name="T58" fmla="*/ 38 w 77"/>
                  <a:gd name="T59" fmla="*/ 0 h 196"/>
                  <a:gd name="T60" fmla="*/ 30 w 77"/>
                  <a:gd name="T61" fmla="*/ 1 h 196"/>
                  <a:gd name="T62" fmla="*/ 23 w 77"/>
                  <a:gd name="T63" fmla="*/ 4 h 196"/>
                  <a:gd name="T64" fmla="*/ 18 w 77"/>
                  <a:gd name="T65" fmla="*/ 7 h 196"/>
                  <a:gd name="T66" fmla="*/ 12 w 77"/>
                  <a:gd name="T67" fmla="*/ 12 h 196"/>
                  <a:gd name="T68" fmla="*/ 7 w 77"/>
                  <a:gd name="T69" fmla="*/ 17 h 196"/>
                  <a:gd name="T70" fmla="*/ 4 w 77"/>
                  <a:gd name="T71" fmla="*/ 23 h 196"/>
                  <a:gd name="T72" fmla="*/ 1 w 77"/>
                  <a:gd name="T73" fmla="*/ 30 h 196"/>
                  <a:gd name="T74" fmla="*/ 0 w 77"/>
                  <a:gd name="T75" fmla="*/ 38 h 196"/>
                  <a:gd name="T76" fmla="*/ 0 w 77"/>
                  <a:gd name="T77" fmla="*/ 38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7" h="196">
                    <a:moveTo>
                      <a:pt x="0" y="38"/>
                    </a:moveTo>
                    <a:lnTo>
                      <a:pt x="0" y="158"/>
                    </a:lnTo>
                    <a:lnTo>
                      <a:pt x="0" y="158"/>
                    </a:lnTo>
                    <a:lnTo>
                      <a:pt x="1" y="166"/>
                    </a:lnTo>
                    <a:lnTo>
                      <a:pt x="4" y="173"/>
                    </a:lnTo>
                    <a:lnTo>
                      <a:pt x="7" y="179"/>
                    </a:lnTo>
                    <a:lnTo>
                      <a:pt x="12" y="184"/>
                    </a:lnTo>
                    <a:lnTo>
                      <a:pt x="18" y="189"/>
                    </a:lnTo>
                    <a:lnTo>
                      <a:pt x="23" y="192"/>
                    </a:lnTo>
                    <a:lnTo>
                      <a:pt x="30" y="195"/>
                    </a:lnTo>
                    <a:lnTo>
                      <a:pt x="38" y="196"/>
                    </a:lnTo>
                    <a:lnTo>
                      <a:pt x="46" y="195"/>
                    </a:lnTo>
                    <a:lnTo>
                      <a:pt x="53" y="192"/>
                    </a:lnTo>
                    <a:lnTo>
                      <a:pt x="60" y="189"/>
                    </a:lnTo>
                    <a:lnTo>
                      <a:pt x="66" y="184"/>
                    </a:lnTo>
                    <a:lnTo>
                      <a:pt x="71" y="179"/>
                    </a:lnTo>
                    <a:lnTo>
                      <a:pt x="74" y="173"/>
                    </a:lnTo>
                    <a:lnTo>
                      <a:pt x="76" y="166"/>
                    </a:lnTo>
                    <a:lnTo>
                      <a:pt x="77" y="158"/>
                    </a:lnTo>
                    <a:lnTo>
                      <a:pt x="77" y="158"/>
                    </a:lnTo>
                    <a:lnTo>
                      <a:pt x="77" y="38"/>
                    </a:lnTo>
                    <a:lnTo>
                      <a:pt x="77" y="38"/>
                    </a:lnTo>
                    <a:lnTo>
                      <a:pt x="76" y="30"/>
                    </a:lnTo>
                    <a:lnTo>
                      <a:pt x="74" y="23"/>
                    </a:lnTo>
                    <a:lnTo>
                      <a:pt x="71" y="17"/>
                    </a:lnTo>
                    <a:lnTo>
                      <a:pt x="66" y="12"/>
                    </a:lnTo>
                    <a:lnTo>
                      <a:pt x="60" y="7"/>
                    </a:lnTo>
                    <a:lnTo>
                      <a:pt x="53" y="4"/>
                    </a:lnTo>
                    <a:lnTo>
                      <a:pt x="46" y="1"/>
                    </a:lnTo>
                    <a:lnTo>
                      <a:pt x="38" y="0"/>
                    </a:lnTo>
                    <a:lnTo>
                      <a:pt x="30" y="1"/>
                    </a:lnTo>
                    <a:lnTo>
                      <a:pt x="23" y="4"/>
                    </a:lnTo>
                    <a:lnTo>
                      <a:pt x="18" y="7"/>
                    </a:lnTo>
                    <a:lnTo>
                      <a:pt x="12" y="12"/>
                    </a:lnTo>
                    <a:lnTo>
                      <a:pt x="7" y="17"/>
                    </a:lnTo>
                    <a:lnTo>
                      <a:pt x="4" y="23"/>
                    </a:lnTo>
                    <a:lnTo>
                      <a:pt x="1" y="30"/>
                    </a:lnTo>
                    <a:lnTo>
                      <a:pt x="0" y="38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8" name="Freeform 15"/>
              <p:cNvSpPr>
                <a:spLocks/>
              </p:cNvSpPr>
              <p:nvPr/>
            </p:nvSpPr>
            <p:spPr bwMode="auto">
              <a:xfrm>
                <a:off x="-621772" y="240023"/>
                <a:ext cx="60618" cy="62133"/>
              </a:xfrm>
              <a:custGeom>
                <a:avLst/>
                <a:gdLst>
                  <a:gd name="T0" fmla="*/ 96 w 161"/>
                  <a:gd name="T1" fmla="*/ 11 h 162"/>
                  <a:gd name="T2" fmla="*/ 12 w 161"/>
                  <a:gd name="T3" fmla="*/ 95 h 162"/>
                  <a:gd name="T4" fmla="*/ 12 w 161"/>
                  <a:gd name="T5" fmla="*/ 95 h 162"/>
                  <a:gd name="T6" fmla="*/ 4 w 161"/>
                  <a:gd name="T7" fmla="*/ 108 h 162"/>
                  <a:gd name="T8" fmla="*/ 0 w 161"/>
                  <a:gd name="T9" fmla="*/ 123 h 162"/>
                  <a:gd name="T10" fmla="*/ 4 w 161"/>
                  <a:gd name="T11" fmla="*/ 137 h 162"/>
                  <a:gd name="T12" fmla="*/ 12 w 161"/>
                  <a:gd name="T13" fmla="*/ 151 h 162"/>
                  <a:gd name="T14" fmla="*/ 17 w 161"/>
                  <a:gd name="T15" fmla="*/ 155 h 162"/>
                  <a:gd name="T16" fmla="*/ 24 w 161"/>
                  <a:gd name="T17" fmla="*/ 159 h 162"/>
                  <a:gd name="T18" fmla="*/ 31 w 161"/>
                  <a:gd name="T19" fmla="*/ 161 h 162"/>
                  <a:gd name="T20" fmla="*/ 39 w 161"/>
                  <a:gd name="T21" fmla="*/ 162 h 162"/>
                  <a:gd name="T22" fmla="*/ 46 w 161"/>
                  <a:gd name="T23" fmla="*/ 161 h 162"/>
                  <a:gd name="T24" fmla="*/ 53 w 161"/>
                  <a:gd name="T25" fmla="*/ 159 h 162"/>
                  <a:gd name="T26" fmla="*/ 60 w 161"/>
                  <a:gd name="T27" fmla="*/ 155 h 162"/>
                  <a:gd name="T28" fmla="*/ 66 w 161"/>
                  <a:gd name="T29" fmla="*/ 151 h 162"/>
                  <a:gd name="T30" fmla="*/ 66 w 161"/>
                  <a:gd name="T31" fmla="*/ 151 h 162"/>
                  <a:gd name="T32" fmla="*/ 150 w 161"/>
                  <a:gd name="T33" fmla="*/ 67 h 162"/>
                  <a:gd name="T34" fmla="*/ 150 w 161"/>
                  <a:gd name="T35" fmla="*/ 67 h 162"/>
                  <a:gd name="T36" fmla="*/ 158 w 161"/>
                  <a:gd name="T37" fmla="*/ 53 h 162"/>
                  <a:gd name="T38" fmla="*/ 161 w 161"/>
                  <a:gd name="T39" fmla="*/ 39 h 162"/>
                  <a:gd name="T40" fmla="*/ 158 w 161"/>
                  <a:gd name="T41" fmla="*/ 24 h 162"/>
                  <a:gd name="T42" fmla="*/ 150 w 161"/>
                  <a:gd name="T43" fmla="*/ 11 h 162"/>
                  <a:gd name="T44" fmla="*/ 144 w 161"/>
                  <a:gd name="T45" fmla="*/ 7 h 162"/>
                  <a:gd name="T46" fmla="*/ 137 w 161"/>
                  <a:gd name="T47" fmla="*/ 3 h 162"/>
                  <a:gd name="T48" fmla="*/ 130 w 161"/>
                  <a:gd name="T49" fmla="*/ 1 h 162"/>
                  <a:gd name="T50" fmla="*/ 123 w 161"/>
                  <a:gd name="T51" fmla="*/ 0 h 162"/>
                  <a:gd name="T52" fmla="*/ 115 w 161"/>
                  <a:gd name="T53" fmla="*/ 1 h 162"/>
                  <a:gd name="T54" fmla="*/ 108 w 161"/>
                  <a:gd name="T55" fmla="*/ 3 h 162"/>
                  <a:gd name="T56" fmla="*/ 101 w 161"/>
                  <a:gd name="T57" fmla="*/ 7 h 162"/>
                  <a:gd name="T58" fmla="*/ 96 w 161"/>
                  <a:gd name="T59" fmla="*/ 11 h 162"/>
                  <a:gd name="T60" fmla="*/ 96 w 161"/>
                  <a:gd name="T61" fmla="*/ 11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1" h="162">
                    <a:moveTo>
                      <a:pt x="96" y="11"/>
                    </a:moveTo>
                    <a:lnTo>
                      <a:pt x="12" y="95"/>
                    </a:lnTo>
                    <a:lnTo>
                      <a:pt x="12" y="95"/>
                    </a:lnTo>
                    <a:lnTo>
                      <a:pt x="4" y="108"/>
                    </a:lnTo>
                    <a:lnTo>
                      <a:pt x="0" y="123"/>
                    </a:lnTo>
                    <a:lnTo>
                      <a:pt x="4" y="137"/>
                    </a:lnTo>
                    <a:lnTo>
                      <a:pt x="12" y="151"/>
                    </a:lnTo>
                    <a:lnTo>
                      <a:pt x="17" y="155"/>
                    </a:lnTo>
                    <a:lnTo>
                      <a:pt x="24" y="159"/>
                    </a:lnTo>
                    <a:lnTo>
                      <a:pt x="31" y="161"/>
                    </a:lnTo>
                    <a:lnTo>
                      <a:pt x="39" y="162"/>
                    </a:lnTo>
                    <a:lnTo>
                      <a:pt x="46" y="161"/>
                    </a:lnTo>
                    <a:lnTo>
                      <a:pt x="53" y="159"/>
                    </a:lnTo>
                    <a:lnTo>
                      <a:pt x="60" y="155"/>
                    </a:lnTo>
                    <a:lnTo>
                      <a:pt x="66" y="151"/>
                    </a:lnTo>
                    <a:lnTo>
                      <a:pt x="66" y="151"/>
                    </a:lnTo>
                    <a:lnTo>
                      <a:pt x="150" y="67"/>
                    </a:lnTo>
                    <a:lnTo>
                      <a:pt x="150" y="67"/>
                    </a:lnTo>
                    <a:lnTo>
                      <a:pt x="158" y="53"/>
                    </a:lnTo>
                    <a:lnTo>
                      <a:pt x="161" y="39"/>
                    </a:lnTo>
                    <a:lnTo>
                      <a:pt x="158" y="24"/>
                    </a:lnTo>
                    <a:lnTo>
                      <a:pt x="150" y="11"/>
                    </a:lnTo>
                    <a:lnTo>
                      <a:pt x="144" y="7"/>
                    </a:lnTo>
                    <a:lnTo>
                      <a:pt x="137" y="3"/>
                    </a:lnTo>
                    <a:lnTo>
                      <a:pt x="130" y="1"/>
                    </a:lnTo>
                    <a:lnTo>
                      <a:pt x="123" y="0"/>
                    </a:lnTo>
                    <a:lnTo>
                      <a:pt x="115" y="1"/>
                    </a:lnTo>
                    <a:lnTo>
                      <a:pt x="108" y="3"/>
                    </a:lnTo>
                    <a:lnTo>
                      <a:pt x="101" y="7"/>
                    </a:lnTo>
                    <a:lnTo>
                      <a:pt x="96" y="11"/>
                    </a:lnTo>
                    <a:lnTo>
                      <a:pt x="96" y="1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9" name="Freeform 16"/>
              <p:cNvSpPr>
                <a:spLocks/>
              </p:cNvSpPr>
              <p:nvPr/>
            </p:nvSpPr>
            <p:spPr bwMode="auto">
              <a:xfrm>
                <a:off x="-810446" y="240023"/>
                <a:ext cx="60618" cy="62133"/>
              </a:xfrm>
              <a:custGeom>
                <a:avLst/>
                <a:gdLst>
                  <a:gd name="T0" fmla="*/ 12 w 162"/>
                  <a:gd name="T1" fmla="*/ 67 h 162"/>
                  <a:gd name="T2" fmla="*/ 96 w 162"/>
                  <a:gd name="T3" fmla="*/ 151 h 162"/>
                  <a:gd name="T4" fmla="*/ 96 w 162"/>
                  <a:gd name="T5" fmla="*/ 151 h 162"/>
                  <a:gd name="T6" fmla="*/ 102 w 162"/>
                  <a:gd name="T7" fmla="*/ 155 h 162"/>
                  <a:gd name="T8" fmla="*/ 109 w 162"/>
                  <a:gd name="T9" fmla="*/ 159 h 162"/>
                  <a:gd name="T10" fmla="*/ 116 w 162"/>
                  <a:gd name="T11" fmla="*/ 161 h 162"/>
                  <a:gd name="T12" fmla="*/ 124 w 162"/>
                  <a:gd name="T13" fmla="*/ 162 h 162"/>
                  <a:gd name="T14" fmla="*/ 131 w 162"/>
                  <a:gd name="T15" fmla="*/ 161 h 162"/>
                  <a:gd name="T16" fmla="*/ 138 w 162"/>
                  <a:gd name="T17" fmla="*/ 159 h 162"/>
                  <a:gd name="T18" fmla="*/ 144 w 162"/>
                  <a:gd name="T19" fmla="*/ 155 h 162"/>
                  <a:gd name="T20" fmla="*/ 150 w 162"/>
                  <a:gd name="T21" fmla="*/ 151 h 162"/>
                  <a:gd name="T22" fmla="*/ 158 w 162"/>
                  <a:gd name="T23" fmla="*/ 137 h 162"/>
                  <a:gd name="T24" fmla="*/ 162 w 162"/>
                  <a:gd name="T25" fmla="*/ 123 h 162"/>
                  <a:gd name="T26" fmla="*/ 158 w 162"/>
                  <a:gd name="T27" fmla="*/ 108 h 162"/>
                  <a:gd name="T28" fmla="*/ 150 w 162"/>
                  <a:gd name="T29" fmla="*/ 95 h 162"/>
                  <a:gd name="T30" fmla="*/ 150 w 162"/>
                  <a:gd name="T31" fmla="*/ 95 h 162"/>
                  <a:gd name="T32" fmla="*/ 66 w 162"/>
                  <a:gd name="T33" fmla="*/ 11 h 162"/>
                  <a:gd name="T34" fmla="*/ 66 w 162"/>
                  <a:gd name="T35" fmla="*/ 11 h 162"/>
                  <a:gd name="T36" fmla="*/ 60 w 162"/>
                  <a:gd name="T37" fmla="*/ 7 h 162"/>
                  <a:gd name="T38" fmla="*/ 53 w 162"/>
                  <a:gd name="T39" fmla="*/ 3 h 162"/>
                  <a:gd name="T40" fmla="*/ 47 w 162"/>
                  <a:gd name="T41" fmla="*/ 1 h 162"/>
                  <a:gd name="T42" fmla="*/ 40 w 162"/>
                  <a:gd name="T43" fmla="*/ 0 h 162"/>
                  <a:gd name="T44" fmla="*/ 32 w 162"/>
                  <a:gd name="T45" fmla="*/ 1 h 162"/>
                  <a:gd name="T46" fmla="*/ 25 w 162"/>
                  <a:gd name="T47" fmla="*/ 3 h 162"/>
                  <a:gd name="T48" fmla="*/ 18 w 162"/>
                  <a:gd name="T49" fmla="*/ 7 h 162"/>
                  <a:gd name="T50" fmla="*/ 12 w 162"/>
                  <a:gd name="T51" fmla="*/ 11 h 162"/>
                  <a:gd name="T52" fmla="*/ 4 w 162"/>
                  <a:gd name="T53" fmla="*/ 24 h 162"/>
                  <a:gd name="T54" fmla="*/ 0 w 162"/>
                  <a:gd name="T55" fmla="*/ 39 h 162"/>
                  <a:gd name="T56" fmla="*/ 4 w 162"/>
                  <a:gd name="T57" fmla="*/ 53 h 162"/>
                  <a:gd name="T58" fmla="*/ 12 w 162"/>
                  <a:gd name="T59" fmla="*/ 67 h 162"/>
                  <a:gd name="T60" fmla="*/ 12 w 162"/>
                  <a:gd name="T61" fmla="*/ 67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2" h="162">
                    <a:moveTo>
                      <a:pt x="12" y="67"/>
                    </a:moveTo>
                    <a:lnTo>
                      <a:pt x="96" y="151"/>
                    </a:lnTo>
                    <a:lnTo>
                      <a:pt x="96" y="151"/>
                    </a:lnTo>
                    <a:lnTo>
                      <a:pt x="102" y="155"/>
                    </a:lnTo>
                    <a:lnTo>
                      <a:pt x="109" y="159"/>
                    </a:lnTo>
                    <a:lnTo>
                      <a:pt x="116" y="161"/>
                    </a:lnTo>
                    <a:lnTo>
                      <a:pt x="124" y="162"/>
                    </a:lnTo>
                    <a:lnTo>
                      <a:pt x="131" y="161"/>
                    </a:lnTo>
                    <a:lnTo>
                      <a:pt x="138" y="159"/>
                    </a:lnTo>
                    <a:lnTo>
                      <a:pt x="144" y="155"/>
                    </a:lnTo>
                    <a:lnTo>
                      <a:pt x="150" y="151"/>
                    </a:lnTo>
                    <a:lnTo>
                      <a:pt x="158" y="137"/>
                    </a:lnTo>
                    <a:lnTo>
                      <a:pt x="162" y="123"/>
                    </a:lnTo>
                    <a:lnTo>
                      <a:pt x="158" y="108"/>
                    </a:lnTo>
                    <a:lnTo>
                      <a:pt x="150" y="95"/>
                    </a:lnTo>
                    <a:lnTo>
                      <a:pt x="150" y="95"/>
                    </a:lnTo>
                    <a:lnTo>
                      <a:pt x="66" y="11"/>
                    </a:lnTo>
                    <a:lnTo>
                      <a:pt x="66" y="11"/>
                    </a:lnTo>
                    <a:lnTo>
                      <a:pt x="60" y="7"/>
                    </a:lnTo>
                    <a:lnTo>
                      <a:pt x="53" y="3"/>
                    </a:lnTo>
                    <a:lnTo>
                      <a:pt x="47" y="1"/>
                    </a:lnTo>
                    <a:lnTo>
                      <a:pt x="40" y="0"/>
                    </a:lnTo>
                    <a:lnTo>
                      <a:pt x="32" y="1"/>
                    </a:lnTo>
                    <a:lnTo>
                      <a:pt x="25" y="3"/>
                    </a:lnTo>
                    <a:lnTo>
                      <a:pt x="18" y="7"/>
                    </a:lnTo>
                    <a:lnTo>
                      <a:pt x="12" y="11"/>
                    </a:lnTo>
                    <a:lnTo>
                      <a:pt x="4" y="24"/>
                    </a:lnTo>
                    <a:lnTo>
                      <a:pt x="0" y="39"/>
                    </a:lnTo>
                    <a:lnTo>
                      <a:pt x="4" y="53"/>
                    </a:lnTo>
                    <a:lnTo>
                      <a:pt x="12" y="67"/>
                    </a:lnTo>
                    <a:lnTo>
                      <a:pt x="12" y="6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-759678" y="287759"/>
                <a:ext cx="145483" cy="145483"/>
              </a:xfrm>
              <a:custGeom>
                <a:avLst/>
                <a:gdLst>
                  <a:gd name="T0" fmla="*/ 305 w 384"/>
                  <a:gd name="T1" fmla="*/ 366 h 384"/>
                  <a:gd name="T2" fmla="*/ 318 w 384"/>
                  <a:gd name="T3" fmla="*/ 338 h 384"/>
                  <a:gd name="T4" fmla="*/ 341 w 384"/>
                  <a:gd name="T5" fmla="*/ 311 h 384"/>
                  <a:gd name="T6" fmla="*/ 362 w 384"/>
                  <a:gd name="T7" fmla="*/ 280 h 384"/>
                  <a:gd name="T8" fmla="*/ 376 w 384"/>
                  <a:gd name="T9" fmla="*/ 245 h 384"/>
                  <a:gd name="T10" fmla="*/ 383 w 384"/>
                  <a:gd name="T11" fmla="*/ 210 h 384"/>
                  <a:gd name="T12" fmla="*/ 383 w 384"/>
                  <a:gd name="T13" fmla="*/ 173 h 384"/>
                  <a:gd name="T14" fmla="*/ 376 w 384"/>
                  <a:gd name="T15" fmla="*/ 136 h 384"/>
                  <a:gd name="T16" fmla="*/ 362 w 384"/>
                  <a:gd name="T17" fmla="*/ 102 h 384"/>
                  <a:gd name="T18" fmla="*/ 340 w 384"/>
                  <a:gd name="T19" fmla="*/ 71 h 384"/>
                  <a:gd name="T20" fmla="*/ 314 w 384"/>
                  <a:gd name="T21" fmla="*/ 44 h 384"/>
                  <a:gd name="T22" fmla="*/ 282 w 384"/>
                  <a:gd name="T23" fmla="*/ 22 h 384"/>
                  <a:gd name="T24" fmla="*/ 249 w 384"/>
                  <a:gd name="T25" fmla="*/ 8 h 384"/>
                  <a:gd name="T26" fmla="*/ 212 w 384"/>
                  <a:gd name="T27" fmla="*/ 1 h 384"/>
                  <a:gd name="T28" fmla="*/ 173 w 384"/>
                  <a:gd name="T29" fmla="*/ 1 h 384"/>
                  <a:gd name="T30" fmla="*/ 135 w 384"/>
                  <a:gd name="T31" fmla="*/ 8 h 384"/>
                  <a:gd name="T32" fmla="*/ 102 w 384"/>
                  <a:gd name="T33" fmla="*/ 23 h 384"/>
                  <a:gd name="T34" fmla="*/ 70 w 384"/>
                  <a:gd name="T35" fmla="*/ 44 h 384"/>
                  <a:gd name="T36" fmla="*/ 44 w 384"/>
                  <a:gd name="T37" fmla="*/ 69 h 384"/>
                  <a:gd name="T38" fmla="*/ 23 w 384"/>
                  <a:gd name="T39" fmla="*/ 100 h 384"/>
                  <a:gd name="T40" fmla="*/ 9 w 384"/>
                  <a:gd name="T41" fmla="*/ 135 h 384"/>
                  <a:gd name="T42" fmla="*/ 1 w 384"/>
                  <a:gd name="T43" fmla="*/ 172 h 384"/>
                  <a:gd name="T44" fmla="*/ 1 w 384"/>
                  <a:gd name="T45" fmla="*/ 210 h 384"/>
                  <a:gd name="T46" fmla="*/ 8 w 384"/>
                  <a:gd name="T47" fmla="*/ 245 h 384"/>
                  <a:gd name="T48" fmla="*/ 22 w 384"/>
                  <a:gd name="T49" fmla="*/ 279 h 384"/>
                  <a:gd name="T50" fmla="*/ 42 w 384"/>
                  <a:gd name="T51" fmla="*/ 310 h 384"/>
                  <a:gd name="T52" fmla="*/ 65 w 384"/>
                  <a:gd name="T53" fmla="*/ 336 h 384"/>
                  <a:gd name="T54" fmla="*/ 79 w 384"/>
                  <a:gd name="T55" fmla="*/ 366 h 384"/>
                  <a:gd name="T56" fmla="*/ 157 w 384"/>
                  <a:gd name="T57" fmla="*/ 384 h 384"/>
                  <a:gd name="T58" fmla="*/ 153 w 384"/>
                  <a:gd name="T59" fmla="*/ 351 h 384"/>
                  <a:gd name="T60" fmla="*/ 144 w 384"/>
                  <a:gd name="T61" fmla="*/ 320 h 384"/>
                  <a:gd name="T62" fmla="*/ 129 w 384"/>
                  <a:gd name="T63" fmla="*/ 293 h 384"/>
                  <a:gd name="T64" fmla="*/ 108 w 384"/>
                  <a:gd name="T65" fmla="*/ 269 h 384"/>
                  <a:gd name="T66" fmla="*/ 85 w 384"/>
                  <a:gd name="T67" fmla="*/ 234 h 384"/>
                  <a:gd name="T68" fmla="*/ 77 w 384"/>
                  <a:gd name="T69" fmla="*/ 191 h 384"/>
                  <a:gd name="T70" fmla="*/ 87 w 384"/>
                  <a:gd name="T71" fmla="*/ 148 h 384"/>
                  <a:gd name="T72" fmla="*/ 111 w 384"/>
                  <a:gd name="T73" fmla="*/ 111 h 384"/>
                  <a:gd name="T74" fmla="*/ 128 w 384"/>
                  <a:gd name="T75" fmla="*/ 96 h 384"/>
                  <a:gd name="T76" fmla="*/ 149 w 384"/>
                  <a:gd name="T77" fmla="*/ 85 h 384"/>
                  <a:gd name="T78" fmla="*/ 170 w 384"/>
                  <a:gd name="T79" fmla="*/ 80 h 384"/>
                  <a:gd name="T80" fmla="*/ 193 w 384"/>
                  <a:gd name="T81" fmla="*/ 77 h 384"/>
                  <a:gd name="T82" fmla="*/ 216 w 384"/>
                  <a:gd name="T83" fmla="*/ 80 h 384"/>
                  <a:gd name="T84" fmla="*/ 238 w 384"/>
                  <a:gd name="T85" fmla="*/ 85 h 384"/>
                  <a:gd name="T86" fmla="*/ 257 w 384"/>
                  <a:gd name="T87" fmla="*/ 96 h 384"/>
                  <a:gd name="T88" fmla="*/ 274 w 384"/>
                  <a:gd name="T89" fmla="*/ 111 h 384"/>
                  <a:gd name="T90" fmla="*/ 297 w 384"/>
                  <a:gd name="T91" fmla="*/ 148 h 384"/>
                  <a:gd name="T92" fmla="*/ 307 w 384"/>
                  <a:gd name="T93" fmla="*/ 191 h 384"/>
                  <a:gd name="T94" fmla="*/ 299 w 384"/>
                  <a:gd name="T95" fmla="*/ 234 h 384"/>
                  <a:gd name="T96" fmla="*/ 276 w 384"/>
                  <a:gd name="T97" fmla="*/ 271 h 384"/>
                  <a:gd name="T98" fmla="*/ 256 w 384"/>
                  <a:gd name="T99" fmla="*/ 294 h 384"/>
                  <a:gd name="T100" fmla="*/ 241 w 384"/>
                  <a:gd name="T101" fmla="*/ 321 h 384"/>
                  <a:gd name="T102" fmla="*/ 232 w 384"/>
                  <a:gd name="T103" fmla="*/ 351 h 384"/>
                  <a:gd name="T104" fmla="*/ 228 w 384"/>
                  <a:gd name="T105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84" h="384">
                    <a:moveTo>
                      <a:pt x="304" y="384"/>
                    </a:moveTo>
                    <a:lnTo>
                      <a:pt x="305" y="366"/>
                    </a:lnTo>
                    <a:lnTo>
                      <a:pt x="311" y="351"/>
                    </a:lnTo>
                    <a:lnTo>
                      <a:pt x="318" y="338"/>
                    </a:lnTo>
                    <a:lnTo>
                      <a:pt x="329" y="325"/>
                    </a:lnTo>
                    <a:lnTo>
                      <a:pt x="341" y="311"/>
                    </a:lnTo>
                    <a:lnTo>
                      <a:pt x="353" y="295"/>
                    </a:lnTo>
                    <a:lnTo>
                      <a:pt x="362" y="280"/>
                    </a:lnTo>
                    <a:lnTo>
                      <a:pt x="370" y="263"/>
                    </a:lnTo>
                    <a:lnTo>
                      <a:pt x="376" y="245"/>
                    </a:lnTo>
                    <a:lnTo>
                      <a:pt x="380" y="228"/>
                    </a:lnTo>
                    <a:lnTo>
                      <a:pt x="383" y="210"/>
                    </a:lnTo>
                    <a:lnTo>
                      <a:pt x="384" y="191"/>
                    </a:lnTo>
                    <a:lnTo>
                      <a:pt x="383" y="173"/>
                    </a:lnTo>
                    <a:lnTo>
                      <a:pt x="380" y="155"/>
                    </a:lnTo>
                    <a:lnTo>
                      <a:pt x="376" y="136"/>
                    </a:lnTo>
                    <a:lnTo>
                      <a:pt x="370" y="119"/>
                    </a:lnTo>
                    <a:lnTo>
                      <a:pt x="362" y="102"/>
                    </a:lnTo>
                    <a:lnTo>
                      <a:pt x="352" y="85"/>
                    </a:lnTo>
                    <a:lnTo>
                      <a:pt x="340" y="71"/>
                    </a:lnTo>
                    <a:lnTo>
                      <a:pt x="327" y="57"/>
                    </a:lnTo>
                    <a:lnTo>
                      <a:pt x="314" y="44"/>
                    </a:lnTo>
                    <a:lnTo>
                      <a:pt x="299" y="33"/>
                    </a:lnTo>
                    <a:lnTo>
                      <a:pt x="282" y="22"/>
                    </a:lnTo>
                    <a:lnTo>
                      <a:pt x="266" y="14"/>
                    </a:lnTo>
                    <a:lnTo>
                      <a:pt x="249" y="8"/>
                    </a:lnTo>
                    <a:lnTo>
                      <a:pt x="231" y="4"/>
                    </a:lnTo>
                    <a:lnTo>
                      <a:pt x="212" y="1"/>
                    </a:lnTo>
                    <a:lnTo>
                      <a:pt x="193" y="0"/>
                    </a:lnTo>
                    <a:lnTo>
                      <a:pt x="173" y="1"/>
                    </a:lnTo>
                    <a:lnTo>
                      <a:pt x="153" y="4"/>
                    </a:lnTo>
                    <a:lnTo>
                      <a:pt x="135" y="8"/>
                    </a:lnTo>
                    <a:lnTo>
                      <a:pt x="118" y="15"/>
                    </a:lnTo>
                    <a:lnTo>
                      <a:pt x="102" y="23"/>
                    </a:lnTo>
                    <a:lnTo>
                      <a:pt x="85" y="33"/>
                    </a:lnTo>
                    <a:lnTo>
                      <a:pt x="70" y="44"/>
                    </a:lnTo>
                    <a:lnTo>
                      <a:pt x="57" y="56"/>
                    </a:lnTo>
                    <a:lnTo>
                      <a:pt x="44" y="69"/>
                    </a:lnTo>
                    <a:lnTo>
                      <a:pt x="34" y="84"/>
                    </a:lnTo>
                    <a:lnTo>
                      <a:pt x="23" y="100"/>
                    </a:lnTo>
                    <a:lnTo>
                      <a:pt x="15" y="117"/>
                    </a:lnTo>
                    <a:lnTo>
                      <a:pt x="9" y="135"/>
                    </a:lnTo>
                    <a:lnTo>
                      <a:pt x="4" y="152"/>
                    </a:lnTo>
                    <a:lnTo>
                      <a:pt x="1" y="172"/>
                    </a:lnTo>
                    <a:lnTo>
                      <a:pt x="0" y="191"/>
                    </a:lnTo>
                    <a:lnTo>
                      <a:pt x="1" y="210"/>
                    </a:lnTo>
                    <a:lnTo>
                      <a:pt x="4" y="228"/>
                    </a:lnTo>
                    <a:lnTo>
                      <a:pt x="8" y="245"/>
                    </a:lnTo>
                    <a:lnTo>
                      <a:pt x="14" y="263"/>
                    </a:lnTo>
                    <a:lnTo>
                      <a:pt x="22" y="279"/>
                    </a:lnTo>
                    <a:lnTo>
                      <a:pt x="31" y="295"/>
                    </a:lnTo>
                    <a:lnTo>
                      <a:pt x="42" y="310"/>
                    </a:lnTo>
                    <a:lnTo>
                      <a:pt x="54" y="324"/>
                    </a:lnTo>
                    <a:lnTo>
                      <a:pt x="65" y="336"/>
                    </a:lnTo>
                    <a:lnTo>
                      <a:pt x="73" y="351"/>
                    </a:lnTo>
                    <a:lnTo>
                      <a:pt x="79" y="366"/>
                    </a:lnTo>
                    <a:lnTo>
                      <a:pt x="80" y="384"/>
                    </a:lnTo>
                    <a:lnTo>
                      <a:pt x="157" y="384"/>
                    </a:lnTo>
                    <a:lnTo>
                      <a:pt x="156" y="368"/>
                    </a:lnTo>
                    <a:lnTo>
                      <a:pt x="153" y="351"/>
                    </a:lnTo>
                    <a:lnTo>
                      <a:pt x="150" y="336"/>
                    </a:lnTo>
                    <a:lnTo>
                      <a:pt x="144" y="320"/>
                    </a:lnTo>
                    <a:lnTo>
                      <a:pt x="137" y="307"/>
                    </a:lnTo>
                    <a:lnTo>
                      <a:pt x="129" y="293"/>
                    </a:lnTo>
                    <a:lnTo>
                      <a:pt x="120" y="280"/>
                    </a:lnTo>
                    <a:lnTo>
                      <a:pt x="108" y="269"/>
                    </a:lnTo>
                    <a:lnTo>
                      <a:pt x="96" y="252"/>
                    </a:lnTo>
                    <a:lnTo>
                      <a:pt x="85" y="234"/>
                    </a:lnTo>
                    <a:lnTo>
                      <a:pt x="80" y="213"/>
                    </a:lnTo>
                    <a:lnTo>
                      <a:pt x="77" y="191"/>
                    </a:lnTo>
                    <a:lnTo>
                      <a:pt x="80" y="168"/>
                    </a:lnTo>
                    <a:lnTo>
                      <a:pt x="87" y="148"/>
                    </a:lnTo>
                    <a:lnTo>
                      <a:pt x="97" y="128"/>
                    </a:lnTo>
                    <a:lnTo>
                      <a:pt x="111" y="111"/>
                    </a:lnTo>
                    <a:lnTo>
                      <a:pt x="119" y="103"/>
                    </a:lnTo>
                    <a:lnTo>
                      <a:pt x="128" y="96"/>
                    </a:lnTo>
                    <a:lnTo>
                      <a:pt x="138" y="90"/>
                    </a:lnTo>
                    <a:lnTo>
                      <a:pt x="149" y="85"/>
                    </a:lnTo>
                    <a:lnTo>
                      <a:pt x="159" y="82"/>
                    </a:lnTo>
                    <a:lnTo>
                      <a:pt x="170" y="80"/>
                    </a:lnTo>
                    <a:lnTo>
                      <a:pt x="181" y="77"/>
                    </a:lnTo>
                    <a:lnTo>
                      <a:pt x="193" y="77"/>
                    </a:lnTo>
                    <a:lnTo>
                      <a:pt x="204" y="77"/>
                    </a:lnTo>
                    <a:lnTo>
                      <a:pt x="216" y="80"/>
                    </a:lnTo>
                    <a:lnTo>
                      <a:pt x="226" y="82"/>
                    </a:lnTo>
                    <a:lnTo>
                      <a:pt x="238" y="85"/>
                    </a:lnTo>
                    <a:lnTo>
                      <a:pt x="247" y="90"/>
                    </a:lnTo>
                    <a:lnTo>
                      <a:pt x="257" y="96"/>
                    </a:lnTo>
                    <a:lnTo>
                      <a:pt x="266" y="103"/>
                    </a:lnTo>
                    <a:lnTo>
                      <a:pt x="274" y="111"/>
                    </a:lnTo>
                    <a:lnTo>
                      <a:pt x="288" y="128"/>
                    </a:lnTo>
                    <a:lnTo>
                      <a:pt x="297" y="148"/>
                    </a:lnTo>
                    <a:lnTo>
                      <a:pt x="304" y="168"/>
                    </a:lnTo>
                    <a:lnTo>
                      <a:pt x="307" y="191"/>
                    </a:lnTo>
                    <a:lnTo>
                      <a:pt x="304" y="213"/>
                    </a:lnTo>
                    <a:lnTo>
                      <a:pt x="299" y="234"/>
                    </a:lnTo>
                    <a:lnTo>
                      <a:pt x="288" y="254"/>
                    </a:lnTo>
                    <a:lnTo>
                      <a:pt x="276" y="271"/>
                    </a:lnTo>
                    <a:lnTo>
                      <a:pt x="265" y="282"/>
                    </a:lnTo>
                    <a:lnTo>
                      <a:pt x="256" y="294"/>
                    </a:lnTo>
                    <a:lnTo>
                      <a:pt x="248" y="308"/>
                    </a:lnTo>
                    <a:lnTo>
                      <a:pt x="241" y="321"/>
                    </a:lnTo>
                    <a:lnTo>
                      <a:pt x="235" y="336"/>
                    </a:lnTo>
                    <a:lnTo>
                      <a:pt x="232" y="351"/>
                    </a:lnTo>
                    <a:lnTo>
                      <a:pt x="229" y="368"/>
                    </a:lnTo>
                    <a:lnTo>
                      <a:pt x="228" y="384"/>
                    </a:lnTo>
                    <a:lnTo>
                      <a:pt x="304" y="38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1" name="Rectangle 18"/>
              <p:cNvSpPr>
                <a:spLocks noChangeArrowheads="1"/>
              </p:cNvSpPr>
              <p:nvPr/>
            </p:nvSpPr>
            <p:spPr bwMode="auto">
              <a:xfrm>
                <a:off x="-730127" y="440819"/>
                <a:ext cx="84865" cy="287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2" name="Rectangle 19"/>
              <p:cNvSpPr>
                <a:spLocks noChangeArrowheads="1"/>
              </p:cNvSpPr>
              <p:nvPr/>
            </p:nvSpPr>
            <p:spPr bwMode="auto">
              <a:xfrm>
                <a:off x="-715730" y="477190"/>
                <a:ext cx="56830" cy="295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3" name="Rectangle 20"/>
              <p:cNvSpPr>
                <a:spLocks noChangeArrowheads="1"/>
              </p:cNvSpPr>
              <p:nvPr/>
            </p:nvSpPr>
            <p:spPr bwMode="auto">
              <a:xfrm>
                <a:off x="-701333" y="344588"/>
                <a:ext cx="28794" cy="545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-1280160" y="0"/>
            <a:ext cx="1188720" cy="769441"/>
            <a:chOff x="-1280160" y="91440"/>
            <a:chExt cx="1188720" cy="769441"/>
          </a:xfrm>
        </p:grpSpPr>
        <p:sp>
          <p:nvSpPr>
            <p:cNvPr id="25" name="TextBox 24"/>
            <p:cNvSpPr txBox="1"/>
            <p:nvPr/>
          </p:nvSpPr>
          <p:spPr>
            <a:xfrm flipH="1">
              <a:off x="-1280160" y="91440"/>
              <a:ext cx="1188720" cy="76944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lIns="91440" tIns="502920" rIns="91440" bIns="91440" rtlCol="0">
              <a:spAutoFit/>
            </a:bodyPr>
            <a:lstStyle/>
            <a:p>
              <a:pPr algn="ctr">
                <a:spcAft>
                  <a:spcPts val="800"/>
                </a:spcAft>
              </a:pP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</a:rPr>
                <a:t>Example Slide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-924280" y="200159"/>
              <a:ext cx="476961" cy="268291"/>
              <a:chOff x="4099606" y="1562728"/>
              <a:chExt cx="496373" cy="279210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4099606" y="1562728"/>
                <a:ext cx="496373" cy="279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4130251" y="1602737"/>
                <a:ext cx="255375" cy="2553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4130251" y="1679747"/>
                <a:ext cx="171953" cy="12768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4334551" y="1654209"/>
                <a:ext cx="229837" cy="153225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3742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example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Place descriptive text here to highlight key points about the data found in the table: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</a:rPr>
              <a:t>First key point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</a:rPr>
              <a:t>Second key point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</a:rPr>
              <a:t>Third key point</a:t>
            </a:r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22600287"/>
              </p:ext>
            </p:extLst>
          </p:nvPr>
        </p:nvGraphicFramePr>
        <p:xfrm>
          <a:off x="3019425" y="1189038"/>
          <a:ext cx="5668966" cy="348932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59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2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24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24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24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7703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703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703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703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7703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7703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7703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7703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703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-1280160" y="843130"/>
            <a:ext cx="1188720" cy="3749744"/>
            <a:chOff x="-1280160" y="1234057"/>
            <a:chExt cx="1188720" cy="3749744"/>
          </a:xfrm>
        </p:grpSpPr>
        <p:sp>
          <p:nvSpPr>
            <p:cNvPr id="24" name="TextBox 23"/>
            <p:cNvSpPr txBox="1"/>
            <p:nvPr/>
          </p:nvSpPr>
          <p:spPr>
            <a:xfrm flipH="1">
              <a:off x="-1280160" y="1234057"/>
              <a:ext cx="1188720" cy="37497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lIns="91440" tIns="502920" rIns="91440" bIns="91440" rtlCol="0">
              <a:spAutoFit/>
            </a:bodyPr>
            <a:lstStyle/>
            <a:p>
              <a:pPr>
                <a:spcAft>
                  <a:spcPts val="800"/>
                </a:spcAft>
              </a:pPr>
              <a:r>
                <a:rPr lang="en-US" sz="11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Content slide:</a:t>
              </a:r>
              <a:br>
                <a:rPr lang="en-US" sz="1100" b="1" dirty="0">
                  <a:solidFill>
                    <a:schemeClr val="bg1"/>
                  </a:solidFill>
                  <a:latin typeface="Calibri" panose="020F0502020204030204" pitchFamily="34" charset="0"/>
                </a:rPr>
              </a:br>
              <a:r>
                <a:rPr lang="en-US" sz="11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Two Content 2</a:t>
              </a:r>
            </a:p>
            <a:p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</a:rPr>
                <a:t>This and the </a:t>
              </a:r>
              <a:r>
                <a:rPr lang="en-US" sz="11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Two Content 3</a:t>
              </a: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</a:rPr>
                <a:t> slide allow you to highlight key points using  descriptive text on left or right. If you want to use this layout, try starting with </a:t>
              </a:r>
              <a:b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</a:rPr>
              </a:b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</a:rPr>
                <a:t>a new </a:t>
              </a:r>
              <a:r>
                <a:rPr lang="en-US" sz="11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Two Content 2</a:t>
              </a: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</a:rPr>
                <a:t> or </a:t>
              </a:r>
              <a:b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</a:rPr>
              </a:br>
              <a:r>
                <a:rPr lang="en-US" sz="11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Two Content 3</a:t>
              </a: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</a:rPr>
                <a:t> slide (see </a:t>
              </a:r>
              <a:r>
                <a:rPr lang="en-US" sz="1100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Choosing slide layouts</a:t>
              </a: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</a:rPr>
                <a:t>).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-829750" y="1334096"/>
              <a:ext cx="287901" cy="274320"/>
              <a:chOff x="-847574" y="200621"/>
              <a:chExt cx="321275" cy="306120"/>
            </a:xfrm>
          </p:grpSpPr>
          <p:sp>
            <p:nvSpPr>
              <p:cNvPr id="26" name="Freeform 12"/>
              <p:cNvSpPr>
                <a:spLocks/>
              </p:cNvSpPr>
              <p:nvPr/>
            </p:nvSpPr>
            <p:spPr bwMode="auto">
              <a:xfrm>
                <a:off x="-600556" y="343073"/>
                <a:ext cx="74257" cy="29551"/>
              </a:xfrm>
              <a:custGeom>
                <a:avLst/>
                <a:gdLst>
                  <a:gd name="T0" fmla="*/ 38 w 196"/>
                  <a:gd name="T1" fmla="*/ 78 h 78"/>
                  <a:gd name="T2" fmla="*/ 158 w 196"/>
                  <a:gd name="T3" fmla="*/ 78 h 78"/>
                  <a:gd name="T4" fmla="*/ 158 w 196"/>
                  <a:gd name="T5" fmla="*/ 78 h 78"/>
                  <a:gd name="T6" fmla="*/ 166 w 196"/>
                  <a:gd name="T7" fmla="*/ 76 h 78"/>
                  <a:gd name="T8" fmla="*/ 172 w 196"/>
                  <a:gd name="T9" fmla="*/ 74 h 78"/>
                  <a:gd name="T10" fmla="*/ 178 w 196"/>
                  <a:gd name="T11" fmla="*/ 71 h 78"/>
                  <a:gd name="T12" fmla="*/ 184 w 196"/>
                  <a:gd name="T13" fmla="*/ 66 h 78"/>
                  <a:gd name="T14" fmla="*/ 189 w 196"/>
                  <a:gd name="T15" fmla="*/ 60 h 78"/>
                  <a:gd name="T16" fmla="*/ 192 w 196"/>
                  <a:gd name="T17" fmla="*/ 53 h 78"/>
                  <a:gd name="T18" fmla="*/ 194 w 196"/>
                  <a:gd name="T19" fmla="*/ 47 h 78"/>
                  <a:gd name="T20" fmla="*/ 196 w 196"/>
                  <a:gd name="T21" fmla="*/ 38 h 78"/>
                  <a:gd name="T22" fmla="*/ 194 w 196"/>
                  <a:gd name="T23" fmla="*/ 30 h 78"/>
                  <a:gd name="T24" fmla="*/ 192 w 196"/>
                  <a:gd name="T25" fmla="*/ 24 h 78"/>
                  <a:gd name="T26" fmla="*/ 189 w 196"/>
                  <a:gd name="T27" fmla="*/ 18 h 78"/>
                  <a:gd name="T28" fmla="*/ 184 w 196"/>
                  <a:gd name="T29" fmla="*/ 12 h 78"/>
                  <a:gd name="T30" fmla="*/ 178 w 196"/>
                  <a:gd name="T31" fmla="*/ 7 h 78"/>
                  <a:gd name="T32" fmla="*/ 172 w 196"/>
                  <a:gd name="T33" fmla="*/ 4 h 78"/>
                  <a:gd name="T34" fmla="*/ 166 w 196"/>
                  <a:gd name="T35" fmla="*/ 2 h 78"/>
                  <a:gd name="T36" fmla="*/ 158 w 196"/>
                  <a:gd name="T37" fmla="*/ 0 h 78"/>
                  <a:gd name="T38" fmla="*/ 158 w 196"/>
                  <a:gd name="T39" fmla="*/ 0 h 78"/>
                  <a:gd name="T40" fmla="*/ 38 w 196"/>
                  <a:gd name="T41" fmla="*/ 0 h 78"/>
                  <a:gd name="T42" fmla="*/ 38 w 196"/>
                  <a:gd name="T43" fmla="*/ 0 h 78"/>
                  <a:gd name="T44" fmla="*/ 30 w 196"/>
                  <a:gd name="T45" fmla="*/ 2 h 78"/>
                  <a:gd name="T46" fmla="*/ 23 w 196"/>
                  <a:gd name="T47" fmla="*/ 4 h 78"/>
                  <a:gd name="T48" fmla="*/ 17 w 196"/>
                  <a:gd name="T49" fmla="*/ 7 h 78"/>
                  <a:gd name="T50" fmla="*/ 11 w 196"/>
                  <a:gd name="T51" fmla="*/ 12 h 78"/>
                  <a:gd name="T52" fmla="*/ 7 w 196"/>
                  <a:gd name="T53" fmla="*/ 18 h 78"/>
                  <a:gd name="T54" fmla="*/ 3 w 196"/>
                  <a:gd name="T55" fmla="*/ 24 h 78"/>
                  <a:gd name="T56" fmla="*/ 1 w 196"/>
                  <a:gd name="T57" fmla="*/ 30 h 78"/>
                  <a:gd name="T58" fmla="*/ 0 w 196"/>
                  <a:gd name="T59" fmla="*/ 38 h 78"/>
                  <a:gd name="T60" fmla="*/ 1 w 196"/>
                  <a:gd name="T61" fmla="*/ 47 h 78"/>
                  <a:gd name="T62" fmla="*/ 3 w 196"/>
                  <a:gd name="T63" fmla="*/ 53 h 78"/>
                  <a:gd name="T64" fmla="*/ 7 w 196"/>
                  <a:gd name="T65" fmla="*/ 60 h 78"/>
                  <a:gd name="T66" fmla="*/ 11 w 196"/>
                  <a:gd name="T67" fmla="*/ 66 h 78"/>
                  <a:gd name="T68" fmla="*/ 17 w 196"/>
                  <a:gd name="T69" fmla="*/ 71 h 78"/>
                  <a:gd name="T70" fmla="*/ 23 w 196"/>
                  <a:gd name="T71" fmla="*/ 74 h 78"/>
                  <a:gd name="T72" fmla="*/ 30 w 196"/>
                  <a:gd name="T73" fmla="*/ 76 h 78"/>
                  <a:gd name="T74" fmla="*/ 38 w 196"/>
                  <a:gd name="T75" fmla="*/ 78 h 78"/>
                  <a:gd name="T76" fmla="*/ 38 w 196"/>
                  <a:gd name="T77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6" h="78">
                    <a:moveTo>
                      <a:pt x="38" y="78"/>
                    </a:moveTo>
                    <a:lnTo>
                      <a:pt x="158" y="78"/>
                    </a:lnTo>
                    <a:lnTo>
                      <a:pt x="158" y="78"/>
                    </a:lnTo>
                    <a:lnTo>
                      <a:pt x="166" y="76"/>
                    </a:lnTo>
                    <a:lnTo>
                      <a:pt x="172" y="74"/>
                    </a:lnTo>
                    <a:lnTo>
                      <a:pt x="178" y="71"/>
                    </a:lnTo>
                    <a:lnTo>
                      <a:pt x="184" y="66"/>
                    </a:lnTo>
                    <a:lnTo>
                      <a:pt x="189" y="60"/>
                    </a:lnTo>
                    <a:lnTo>
                      <a:pt x="192" y="53"/>
                    </a:lnTo>
                    <a:lnTo>
                      <a:pt x="194" y="47"/>
                    </a:lnTo>
                    <a:lnTo>
                      <a:pt x="196" y="38"/>
                    </a:lnTo>
                    <a:lnTo>
                      <a:pt x="194" y="30"/>
                    </a:lnTo>
                    <a:lnTo>
                      <a:pt x="192" y="24"/>
                    </a:lnTo>
                    <a:lnTo>
                      <a:pt x="189" y="18"/>
                    </a:lnTo>
                    <a:lnTo>
                      <a:pt x="184" y="12"/>
                    </a:lnTo>
                    <a:lnTo>
                      <a:pt x="178" y="7"/>
                    </a:lnTo>
                    <a:lnTo>
                      <a:pt x="172" y="4"/>
                    </a:lnTo>
                    <a:lnTo>
                      <a:pt x="166" y="2"/>
                    </a:lnTo>
                    <a:lnTo>
                      <a:pt x="158" y="0"/>
                    </a:lnTo>
                    <a:lnTo>
                      <a:pt x="158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30" y="2"/>
                    </a:lnTo>
                    <a:lnTo>
                      <a:pt x="23" y="4"/>
                    </a:lnTo>
                    <a:lnTo>
                      <a:pt x="17" y="7"/>
                    </a:lnTo>
                    <a:lnTo>
                      <a:pt x="11" y="12"/>
                    </a:lnTo>
                    <a:lnTo>
                      <a:pt x="7" y="18"/>
                    </a:lnTo>
                    <a:lnTo>
                      <a:pt x="3" y="24"/>
                    </a:lnTo>
                    <a:lnTo>
                      <a:pt x="1" y="30"/>
                    </a:lnTo>
                    <a:lnTo>
                      <a:pt x="0" y="38"/>
                    </a:lnTo>
                    <a:lnTo>
                      <a:pt x="1" y="47"/>
                    </a:lnTo>
                    <a:lnTo>
                      <a:pt x="3" y="53"/>
                    </a:lnTo>
                    <a:lnTo>
                      <a:pt x="7" y="60"/>
                    </a:lnTo>
                    <a:lnTo>
                      <a:pt x="11" y="66"/>
                    </a:lnTo>
                    <a:lnTo>
                      <a:pt x="17" y="71"/>
                    </a:lnTo>
                    <a:lnTo>
                      <a:pt x="23" y="74"/>
                    </a:lnTo>
                    <a:lnTo>
                      <a:pt x="30" y="76"/>
                    </a:lnTo>
                    <a:lnTo>
                      <a:pt x="38" y="78"/>
                    </a:lnTo>
                    <a:lnTo>
                      <a:pt x="38" y="7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7" name="Freeform 13"/>
              <p:cNvSpPr>
                <a:spLocks/>
              </p:cNvSpPr>
              <p:nvPr/>
            </p:nvSpPr>
            <p:spPr bwMode="auto">
              <a:xfrm>
                <a:off x="-847574" y="343073"/>
                <a:ext cx="74257" cy="29551"/>
              </a:xfrm>
              <a:custGeom>
                <a:avLst/>
                <a:gdLst>
                  <a:gd name="T0" fmla="*/ 38 w 195"/>
                  <a:gd name="T1" fmla="*/ 78 h 78"/>
                  <a:gd name="T2" fmla="*/ 156 w 195"/>
                  <a:gd name="T3" fmla="*/ 78 h 78"/>
                  <a:gd name="T4" fmla="*/ 156 w 195"/>
                  <a:gd name="T5" fmla="*/ 78 h 78"/>
                  <a:gd name="T6" fmla="*/ 164 w 195"/>
                  <a:gd name="T7" fmla="*/ 76 h 78"/>
                  <a:gd name="T8" fmla="*/ 171 w 195"/>
                  <a:gd name="T9" fmla="*/ 74 h 78"/>
                  <a:gd name="T10" fmla="*/ 178 w 195"/>
                  <a:gd name="T11" fmla="*/ 71 h 78"/>
                  <a:gd name="T12" fmla="*/ 184 w 195"/>
                  <a:gd name="T13" fmla="*/ 66 h 78"/>
                  <a:gd name="T14" fmla="*/ 188 w 195"/>
                  <a:gd name="T15" fmla="*/ 60 h 78"/>
                  <a:gd name="T16" fmla="*/ 192 w 195"/>
                  <a:gd name="T17" fmla="*/ 53 h 78"/>
                  <a:gd name="T18" fmla="*/ 194 w 195"/>
                  <a:gd name="T19" fmla="*/ 47 h 78"/>
                  <a:gd name="T20" fmla="*/ 195 w 195"/>
                  <a:gd name="T21" fmla="*/ 38 h 78"/>
                  <a:gd name="T22" fmla="*/ 194 w 195"/>
                  <a:gd name="T23" fmla="*/ 30 h 78"/>
                  <a:gd name="T24" fmla="*/ 192 w 195"/>
                  <a:gd name="T25" fmla="*/ 24 h 78"/>
                  <a:gd name="T26" fmla="*/ 188 w 195"/>
                  <a:gd name="T27" fmla="*/ 18 h 78"/>
                  <a:gd name="T28" fmla="*/ 184 w 195"/>
                  <a:gd name="T29" fmla="*/ 12 h 78"/>
                  <a:gd name="T30" fmla="*/ 178 w 195"/>
                  <a:gd name="T31" fmla="*/ 7 h 78"/>
                  <a:gd name="T32" fmla="*/ 171 w 195"/>
                  <a:gd name="T33" fmla="*/ 4 h 78"/>
                  <a:gd name="T34" fmla="*/ 164 w 195"/>
                  <a:gd name="T35" fmla="*/ 2 h 78"/>
                  <a:gd name="T36" fmla="*/ 156 w 195"/>
                  <a:gd name="T37" fmla="*/ 0 h 78"/>
                  <a:gd name="T38" fmla="*/ 156 w 195"/>
                  <a:gd name="T39" fmla="*/ 0 h 78"/>
                  <a:gd name="T40" fmla="*/ 38 w 195"/>
                  <a:gd name="T41" fmla="*/ 0 h 78"/>
                  <a:gd name="T42" fmla="*/ 38 w 195"/>
                  <a:gd name="T43" fmla="*/ 0 h 78"/>
                  <a:gd name="T44" fmla="*/ 29 w 195"/>
                  <a:gd name="T45" fmla="*/ 2 h 78"/>
                  <a:gd name="T46" fmla="*/ 23 w 195"/>
                  <a:gd name="T47" fmla="*/ 4 h 78"/>
                  <a:gd name="T48" fmla="*/ 17 w 195"/>
                  <a:gd name="T49" fmla="*/ 7 h 78"/>
                  <a:gd name="T50" fmla="*/ 11 w 195"/>
                  <a:gd name="T51" fmla="*/ 12 h 78"/>
                  <a:gd name="T52" fmla="*/ 6 w 195"/>
                  <a:gd name="T53" fmla="*/ 18 h 78"/>
                  <a:gd name="T54" fmla="*/ 3 w 195"/>
                  <a:gd name="T55" fmla="*/ 24 h 78"/>
                  <a:gd name="T56" fmla="*/ 1 w 195"/>
                  <a:gd name="T57" fmla="*/ 30 h 78"/>
                  <a:gd name="T58" fmla="*/ 0 w 195"/>
                  <a:gd name="T59" fmla="*/ 38 h 78"/>
                  <a:gd name="T60" fmla="*/ 1 w 195"/>
                  <a:gd name="T61" fmla="*/ 47 h 78"/>
                  <a:gd name="T62" fmla="*/ 3 w 195"/>
                  <a:gd name="T63" fmla="*/ 53 h 78"/>
                  <a:gd name="T64" fmla="*/ 6 w 195"/>
                  <a:gd name="T65" fmla="*/ 60 h 78"/>
                  <a:gd name="T66" fmla="*/ 11 w 195"/>
                  <a:gd name="T67" fmla="*/ 66 h 78"/>
                  <a:gd name="T68" fmla="*/ 17 w 195"/>
                  <a:gd name="T69" fmla="*/ 71 h 78"/>
                  <a:gd name="T70" fmla="*/ 23 w 195"/>
                  <a:gd name="T71" fmla="*/ 74 h 78"/>
                  <a:gd name="T72" fmla="*/ 29 w 195"/>
                  <a:gd name="T73" fmla="*/ 76 h 78"/>
                  <a:gd name="T74" fmla="*/ 38 w 195"/>
                  <a:gd name="T75" fmla="*/ 78 h 78"/>
                  <a:gd name="T76" fmla="*/ 38 w 195"/>
                  <a:gd name="T77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5" h="78">
                    <a:moveTo>
                      <a:pt x="38" y="78"/>
                    </a:moveTo>
                    <a:lnTo>
                      <a:pt x="156" y="78"/>
                    </a:lnTo>
                    <a:lnTo>
                      <a:pt x="156" y="78"/>
                    </a:lnTo>
                    <a:lnTo>
                      <a:pt x="164" y="76"/>
                    </a:lnTo>
                    <a:lnTo>
                      <a:pt x="171" y="74"/>
                    </a:lnTo>
                    <a:lnTo>
                      <a:pt x="178" y="71"/>
                    </a:lnTo>
                    <a:lnTo>
                      <a:pt x="184" y="66"/>
                    </a:lnTo>
                    <a:lnTo>
                      <a:pt x="188" y="60"/>
                    </a:lnTo>
                    <a:lnTo>
                      <a:pt x="192" y="53"/>
                    </a:lnTo>
                    <a:lnTo>
                      <a:pt x="194" y="47"/>
                    </a:lnTo>
                    <a:lnTo>
                      <a:pt x="195" y="38"/>
                    </a:lnTo>
                    <a:lnTo>
                      <a:pt x="194" y="30"/>
                    </a:lnTo>
                    <a:lnTo>
                      <a:pt x="192" y="24"/>
                    </a:lnTo>
                    <a:lnTo>
                      <a:pt x="188" y="18"/>
                    </a:lnTo>
                    <a:lnTo>
                      <a:pt x="184" y="12"/>
                    </a:lnTo>
                    <a:lnTo>
                      <a:pt x="178" y="7"/>
                    </a:lnTo>
                    <a:lnTo>
                      <a:pt x="171" y="4"/>
                    </a:lnTo>
                    <a:lnTo>
                      <a:pt x="164" y="2"/>
                    </a:lnTo>
                    <a:lnTo>
                      <a:pt x="156" y="0"/>
                    </a:lnTo>
                    <a:lnTo>
                      <a:pt x="156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29" y="2"/>
                    </a:lnTo>
                    <a:lnTo>
                      <a:pt x="23" y="4"/>
                    </a:lnTo>
                    <a:lnTo>
                      <a:pt x="17" y="7"/>
                    </a:lnTo>
                    <a:lnTo>
                      <a:pt x="11" y="12"/>
                    </a:lnTo>
                    <a:lnTo>
                      <a:pt x="6" y="18"/>
                    </a:lnTo>
                    <a:lnTo>
                      <a:pt x="3" y="24"/>
                    </a:lnTo>
                    <a:lnTo>
                      <a:pt x="1" y="30"/>
                    </a:lnTo>
                    <a:lnTo>
                      <a:pt x="0" y="38"/>
                    </a:lnTo>
                    <a:lnTo>
                      <a:pt x="1" y="47"/>
                    </a:lnTo>
                    <a:lnTo>
                      <a:pt x="3" y="53"/>
                    </a:lnTo>
                    <a:lnTo>
                      <a:pt x="6" y="60"/>
                    </a:lnTo>
                    <a:lnTo>
                      <a:pt x="11" y="66"/>
                    </a:lnTo>
                    <a:lnTo>
                      <a:pt x="17" y="71"/>
                    </a:lnTo>
                    <a:lnTo>
                      <a:pt x="23" y="74"/>
                    </a:lnTo>
                    <a:lnTo>
                      <a:pt x="29" y="76"/>
                    </a:lnTo>
                    <a:lnTo>
                      <a:pt x="38" y="78"/>
                    </a:lnTo>
                    <a:lnTo>
                      <a:pt x="38" y="7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8" name="Freeform 14"/>
              <p:cNvSpPr>
                <a:spLocks/>
              </p:cNvSpPr>
              <p:nvPr/>
            </p:nvSpPr>
            <p:spPr bwMode="auto">
              <a:xfrm>
                <a:off x="-702091" y="200621"/>
                <a:ext cx="29551" cy="74257"/>
              </a:xfrm>
              <a:custGeom>
                <a:avLst/>
                <a:gdLst>
                  <a:gd name="T0" fmla="*/ 0 w 77"/>
                  <a:gd name="T1" fmla="*/ 38 h 196"/>
                  <a:gd name="T2" fmla="*/ 0 w 77"/>
                  <a:gd name="T3" fmla="*/ 158 h 196"/>
                  <a:gd name="T4" fmla="*/ 0 w 77"/>
                  <a:gd name="T5" fmla="*/ 158 h 196"/>
                  <a:gd name="T6" fmla="*/ 1 w 77"/>
                  <a:gd name="T7" fmla="*/ 166 h 196"/>
                  <a:gd name="T8" fmla="*/ 4 w 77"/>
                  <a:gd name="T9" fmla="*/ 173 h 196"/>
                  <a:gd name="T10" fmla="*/ 7 w 77"/>
                  <a:gd name="T11" fmla="*/ 179 h 196"/>
                  <a:gd name="T12" fmla="*/ 12 w 77"/>
                  <a:gd name="T13" fmla="*/ 184 h 196"/>
                  <a:gd name="T14" fmla="*/ 18 w 77"/>
                  <a:gd name="T15" fmla="*/ 189 h 196"/>
                  <a:gd name="T16" fmla="*/ 23 w 77"/>
                  <a:gd name="T17" fmla="*/ 192 h 196"/>
                  <a:gd name="T18" fmla="*/ 30 w 77"/>
                  <a:gd name="T19" fmla="*/ 195 h 196"/>
                  <a:gd name="T20" fmla="*/ 38 w 77"/>
                  <a:gd name="T21" fmla="*/ 196 h 196"/>
                  <a:gd name="T22" fmla="*/ 46 w 77"/>
                  <a:gd name="T23" fmla="*/ 195 h 196"/>
                  <a:gd name="T24" fmla="*/ 53 w 77"/>
                  <a:gd name="T25" fmla="*/ 192 h 196"/>
                  <a:gd name="T26" fmla="*/ 60 w 77"/>
                  <a:gd name="T27" fmla="*/ 189 h 196"/>
                  <a:gd name="T28" fmla="*/ 66 w 77"/>
                  <a:gd name="T29" fmla="*/ 184 h 196"/>
                  <a:gd name="T30" fmla="*/ 71 w 77"/>
                  <a:gd name="T31" fmla="*/ 179 h 196"/>
                  <a:gd name="T32" fmla="*/ 74 w 77"/>
                  <a:gd name="T33" fmla="*/ 173 h 196"/>
                  <a:gd name="T34" fmla="*/ 76 w 77"/>
                  <a:gd name="T35" fmla="*/ 166 h 196"/>
                  <a:gd name="T36" fmla="*/ 77 w 77"/>
                  <a:gd name="T37" fmla="*/ 158 h 196"/>
                  <a:gd name="T38" fmla="*/ 77 w 77"/>
                  <a:gd name="T39" fmla="*/ 158 h 196"/>
                  <a:gd name="T40" fmla="*/ 77 w 77"/>
                  <a:gd name="T41" fmla="*/ 38 h 196"/>
                  <a:gd name="T42" fmla="*/ 77 w 77"/>
                  <a:gd name="T43" fmla="*/ 38 h 196"/>
                  <a:gd name="T44" fmla="*/ 76 w 77"/>
                  <a:gd name="T45" fmla="*/ 30 h 196"/>
                  <a:gd name="T46" fmla="*/ 74 w 77"/>
                  <a:gd name="T47" fmla="*/ 23 h 196"/>
                  <a:gd name="T48" fmla="*/ 71 w 77"/>
                  <a:gd name="T49" fmla="*/ 17 h 196"/>
                  <a:gd name="T50" fmla="*/ 66 w 77"/>
                  <a:gd name="T51" fmla="*/ 12 h 196"/>
                  <a:gd name="T52" fmla="*/ 60 w 77"/>
                  <a:gd name="T53" fmla="*/ 7 h 196"/>
                  <a:gd name="T54" fmla="*/ 53 w 77"/>
                  <a:gd name="T55" fmla="*/ 4 h 196"/>
                  <a:gd name="T56" fmla="*/ 46 w 77"/>
                  <a:gd name="T57" fmla="*/ 1 h 196"/>
                  <a:gd name="T58" fmla="*/ 38 w 77"/>
                  <a:gd name="T59" fmla="*/ 0 h 196"/>
                  <a:gd name="T60" fmla="*/ 30 w 77"/>
                  <a:gd name="T61" fmla="*/ 1 h 196"/>
                  <a:gd name="T62" fmla="*/ 23 w 77"/>
                  <a:gd name="T63" fmla="*/ 4 h 196"/>
                  <a:gd name="T64" fmla="*/ 18 w 77"/>
                  <a:gd name="T65" fmla="*/ 7 h 196"/>
                  <a:gd name="T66" fmla="*/ 12 w 77"/>
                  <a:gd name="T67" fmla="*/ 12 h 196"/>
                  <a:gd name="T68" fmla="*/ 7 w 77"/>
                  <a:gd name="T69" fmla="*/ 17 h 196"/>
                  <a:gd name="T70" fmla="*/ 4 w 77"/>
                  <a:gd name="T71" fmla="*/ 23 h 196"/>
                  <a:gd name="T72" fmla="*/ 1 w 77"/>
                  <a:gd name="T73" fmla="*/ 30 h 196"/>
                  <a:gd name="T74" fmla="*/ 0 w 77"/>
                  <a:gd name="T75" fmla="*/ 38 h 196"/>
                  <a:gd name="T76" fmla="*/ 0 w 77"/>
                  <a:gd name="T77" fmla="*/ 38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7" h="196">
                    <a:moveTo>
                      <a:pt x="0" y="38"/>
                    </a:moveTo>
                    <a:lnTo>
                      <a:pt x="0" y="158"/>
                    </a:lnTo>
                    <a:lnTo>
                      <a:pt x="0" y="158"/>
                    </a:lnTo>
                    <a:lnTo>
                      <a:pt x="1" y="166"/>
                    </a:lnTo>
                    <a:lnTo>
                      <a:pt x="4" y="173"/>
                    </a:lnTo>
                    <a:lnTo>
                      <a:pt x="7" y="179"/>
                    </a:lnTo>
                    <a:lnTo>
                      <a:pt x="12" y="184"/>
                    </a:lnTo>
                    <a:lnTo>
                      <a:pt x="18" y="189"/>
                    </a:lnTo>
                    <a:lnTo>
                      <a:pt x="23" y="192"/>
                    </a:lnTo>
                    <a:lnTo>
                      <a:pt x="30" y="195"/>
                    </a:lnTo>
                    <a:lnTo>
                      <a:pt x="38" y="196"/>
                    </a:lnTo>
                    <a:lnTo>
                      <a:pt x="46" y="195"/>
                    </a:lnTo>
                    <a:lnTo>
                      <a:pt x="53" y="192"/>
                    </a:lnTo>
                    <a:lnTo>
                      <a:pt x="60" y="189"/>
                    </a:lnTo>
                    <a:lnTo>
                      <a:pt x="66" y="184"/>
                    </a:lnTo>
                    <a:lnTo>
                      <a:pt x="71" y="179"/>
                    </a:lnTo>
                    <a:lnTo>
                      <a:pt x="74" y="173"/>
                    </a:lnTo>
                    <a:lnTo>
                      <a:pt x="76" y="166"/>
                    </a:lnTo>
                    <a:lnTo>
                      <a:pt x="77" y="158"/>
                    </a:lnTo>
                    <a:lnTo>
                      <a:pt x="77" y="158"/>
                    </a:lnTo>
                    <a:lnTo>
                      <a:pt x="77" y="38"/>
                    </a:lnTo>
                    <a:lnTo>
                      <a:pt x="77" y="38"/>
                    </a:lnTo>
                    <a:lnTo>
                      <a:pt x="76" y="30"/>
                    </a:lnTo>
                    <a:lnTo>
                      <a:pt x="74" y="23"/>
                    </a:lnTo>
                    <a:lnTo>
                      <a:pt x="71" y="17"/>
                    </a:lnTo>
                    <a:lnTo>
                      <a:pt x="66" y="12"/>
                    </a:lnTo>
                    <a:lnTo>
                      <a:pt x="60" y="7"/>
                    </a:lnTo>
                    <a:lnTo>
                      <a:pt x="53" y="4"/>
                    </a:lnTo>
                    <a:lnTo>
                      <a:pt x="46" y="1"/>
                    </a:lnTo>
                    <a:lnTo>
                      <a:pt x="38" y="0"/>
                    </a:lnTo>
                    <a:lnTo>
                      <a:pt x="30" y="1"/>
                    </a:lnTo>
                    <a:lnTo>
                      <a:pt x="23" y="4"/>
                    </a:lnTo>
                    <a:lnTo>
                      <a:pt x="18" y="7"/>
                    </a:lnTo>
                    <a:lnTo>
                      <a:pt x="12" y="12"/>
                    </a:lnTo>
                    <a:lnTo>
                      <a:pt x="7" y="17"/>
                    </a:lnTo>
                    <a:lnTo>
                      <a:pt x="4" y="23"/>
                    </a:lnTo>
                    <a:lnTo>
                      <a:pt x="1" y="30"/>
                    </a:lnTo>
                    <a:lnTo>
                      <a:pt x="0" y="38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9" name="Freeform 15"/>
              <p:cNvSpPr>
                <a:spLocks/>
              </p:cNvSpPr>
              <p:nvPr/>
            </p:nvSpPr>
            <p:spPr bwMode="auto">
              <a:xfrm>
                <a:off x="-621772" y="240023"/>
                <a:ext cx="60618" cy="62133"/>
              </a:xfrm>
              <a:custGeom>
                <a:avLst/>
                <a:gdLst>
                  <a:gd name="T0" fmla="*/ 96 w 161"/>
                  <a:gd name="T1" fmla="*/ 11 h 162"/>
                  <a:gd name="T2" fmla="*/ 12 w 161"/>
                  <a:gd name="T3" fmla="*/ 95 h 162"/>
                  <a:gd name="T4" fmla="*/ 12 w 161"/>
                  <a:gd name="T5" fmla="*/ 95 h 162"/>
                  <a:gd name="T6" fmla="*/ 4 w 161"/>
                  <a:gd name="T7" fmla="*/ 108 h 162"/>
                  <a:gd name="T8" fmla="*/ 0 w 161"/>
                  <a:gd name="T9" fmla="*/ 123 h 162"/>
                  <a:gd name="T10" fmla="*/ 4 w 161"/>
                  <a:gd name="T11" fmla="*/ 137 h 162"/>
                  <a:gd name="T12" fmla="*/ 12 w 161"/>
                  <a:gd name="T13" fmla="*/ 151 h 162"/>
                  <a:gd name="T14" fmla="*/ 17 w 161"/>
                  <a:gd name="T15" fmla="*/ 155 h 162"/>
                  <a:gd name="T16" fmla="*/ 24 w 161"/>
                  <a:gd name="T17" fmla="*/ 159 h 162"/>
                  <a:gd name="T18" fmla="*/ 31 w 161"/>
                  <a:gd name="T19" fmla="*/ 161 h 162"/>
                  <a:gd name="T20" fmla="*/ 39 w 161"/>
                  <a:gd name="T21" fmla="*/ 162 h 162"/>
                  <a:gd name="T22" fmla="*/ 46 w 161"/>
                  <a:gd name="T23" fmla="*/ 161 h 162"/>
                  <a:gd name="T24" fmla="*/ 53 w 161"/>
                  <a:gd name="T25" fmla="*/ 159 h 162"/>
                  <a:gd name="T26" fmla="*/ 60 w 161"/>
                  <a:gd name="T27" fmla="*/ 155 h 162"/>
                  <a:gd name="T28" fmla="*/ 66 w 161"/>
                  <a:gd name="T29" fmla="*/ 151 h 162"/>
                  <a:gd name="T30" fmla="*/ 66 w 161"/>
                  <a:gd name="T31" fmla="*/ 151 h 162"/>
                  <a:gd name="T32" fmla="*/ 150 w 161"/>
                  <a:gd name="T33" fmla="*/ 67 h 162"/>
                  <a:gd name="T34" fmla="*/ 150 w 161"/>
                  <a:gd name="T35" fmla="*/ 67 h 162"/>
                  <a:gd name="T36" fmla="*/ 158 w 161"/>
                  <a:gd name="T37" fmla="*/ 53 h 162"/>
                  <a:gd name="T38" fmla="*/ 161 w 161"/>
                  <a:gd name="T39" fmla="*/ 39 h 162"/>
                  <a:gd name="T40" fmla="*/ 158 w 161"/>
                  <a:gd name="T41" fmla="*/ 24 h 162"/>
                  <a:gd name="T42" fmla="*/ 150 w 161"/>
                  <a:gd name="T43" fmla="*/ 11 h 162"/>
                  <a:gd name="T44" fmla="*/ 144 w 161"/>
                  <a:gd name="T45" fmla="*/ 7 h 162"/>
                  <a:gd name="T46" fmla="*/ 137 w 161"/>
                  <a:gd name="T47" fmla="*/ 3 h 162"/>
                  <a:gd name="T48" fmla="*/ 130 w 161"/>
                  <a:gd name="T49" fmla="*/ 1 h 162"/>
                  <a:gd name="T50" fmla="*/ 123 w 161"/>
                  <a:gd name="T51" fmla="*/ 0 h 162"/>
                  <a:gd name="T52" fmla="*/ 115 w 161"/>
                  <a:gd name="T53" fmla="*/ 1 h 162"/>
                  <a:gd name="T54" fmla="*/ 108 w 161"/>
                  <a:gd name="T55" fmla="*/ 3 h 162"/>
                  <a:gd name="T56" fmla="*/ 101 w 161"/>
                  <a:gd name="T57" fmla="*/ 7 h 162"/>
                  <a:gd name="T58" fmla="*/ 96 w 161"/>
                  <a:gd name="T59" fmla="*/ 11 h 162"/>
                  <a:gd name="T60" fmla="*/ 96 w 161"/>
                  <a:gd name="T61" fmla="*/ 11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1" h="162">
                    <a:moveTo>
                      <a:pt x="96" y="11"/>
                    </a:moveTo>
                    <a:lnTo>
                      <a:pt x="12" y="95"/>
                    </a:lnTo>
                    <a:lnTo>
                      <a:pt x="12" y="95"/>
                    </a:lnTo>
                    <a:lnTo>
                      <a:pt x="4" y="108"/>
                    </a:lnTo>
                    <a:lnTo>
                      <a:pt x="0" y="123"/>
                    </a:lnTo>
                    <a:lnTo>
                      <a:pt x="4" y="137"/>
                    </a:lnTo>
                    <a:lnTo>
                      <a:pt x="12" y="151"/>
                    </a:lnTo>
                    <a:lnTo>
                      <a:pt x="17" y="155"/>
                    </a:lnTo>
                    <a:lnTo>
                      <a:pt x="24" y="159"/>
                    </a:lnTo>
                    <a:lnTo>
                      <a:pt x="31" y="161"/>
                    </a:lnTo>
                    <a:lnTo>
                      <a:pt x="39" y="162"/>
                    </a:lnTo>
                    <a:lnTo>
                      <a:pt x="46" y="161"/>
                    </a:lnTo>
                    <a:lnTo>
                      <a:pt x="53" y="159"/>
                    </a:lnTo>
                    <a:lnTo>
                      <a:pt x="60" y="155"/>
                    </a:lnTo>
                    <a:lnTo>
                      <a:pt x="66" y="151"/>
                    </a:lnTo>
                    <a:lnTo>
                      <a:pt x="66" y="151"/>
                    </a:lnTo>
                    <a:lnTo>
                      <a:pt x="150" y="67"/>
                    </a:lnTo>
                    <a:lnTo>
                      <a:pt x="150" y="67"/>
                    </a:lnTo>
                    <a:lnTo>
                      <a:pt x="158" y="53"/>
                    </a:lnTo>
                    <a:lnTo>
                      <a:pt x="161" y="39"/>
                    </a:lnTo>
                    <a:lnTo>
                      <a:pt x="158" y="24"/>
                    </a:lnTo>
                    <a:lnTo>
                      <a:pt x="150" y="11"/>
                    </a:lnTo>
                    <a:lnTo>
                      <a:pt x="144" y="7"/>
                    </a:lnTo>
                    <a:lnTo>
                      <a:pt x="137" y="3"/>
                    </a:lnTo>
                    <a:lnTo>
                      <a:pt x="130" y="1"/>
                    </a:lnTo>
                    <a:lnTo>
                      <a:pt x="123" y="0"/>
                    </a:lnTo>
                    <a:lnTo>
                      <a:pt x="115" y="1"/>
                    </a:lnTo>
                    <a:lnTo>
                      <a:pt x="108" y="3"/>
                    </a:lnTo>
                    <a:lnTo>
                      <a:pt x="101" y="7"/>
                    </a:lnTo>
                    <a:lnTo>
                      <a:pt x="96" y="11"/>
                    </a:lnTo>
                    <a:lnTo>
                      <a:pt x="96" y="1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0" name="Freeform 16"/>
              <p:cNvSpPr>
                <a:spLocks/>
              </p:cNvSpPr>
              <p:nvPr/>
            </p:nvSpPr>
            <p:spPr bwMode="auto">
              <a:xfrm>
                <a:off x="-810446" y="240023"/>
                <a:ext cx="60618" cy="62133"/>
              </a:xfrm>
              <a:custGeom>
                <a:avLst/>
                <a:gdLst>
                  <a:gd name="T0" fmla="*/ 12 w 162"/>
                  <a:gd name="T1" fmla="*/ 67 h 162"/>
                  <a:gd name="T2" fmla="*/ 96 w 162"/>
                  <a:gd name="T3" fmla="*/ 151 h 162"/>
                  <a:gd name="T4" fmla="*/ 96 w 162"/>
                  <a:gd name="T5" fmla="*/ 151 h 162"/>
                  <a:gd name="T6" fmla="*/ 102 w 162"/>
                  <a:gd name="T7" fmla="*/ 155 h 162"/>
                  <a:gd name="T8" fmla="*/ 109 w 162"/>
                  <a:gd name="T9" fmla="*/ 159 h 162"/>
                  <a:gd name="T10" fmla="*/ 116 w 162"/>
                  <a:gd name="T11" fmla="*/ 161 h 162"/>
                  <a:gd name="T12" fmla="*/ 124 w 162"/>
                  <a:gd name="T13" fmla="*/ 162 h 162"/>
                  <a:gd name="T14" fmla="*/ 131 w 162"/>
                  <a:gd name="T15" fmla="*/ 161 h 162"/>
                  <a:gd name="T16" fmla="*/ 138 w 162"/>
                  <a:gd name="T17" fmla="*/ 159 h 162"/>
                  <a:gd name="T18" fmla="*/ 144 w 162"/>
                  <a:gd name="T19" fmla="*/ 155 h 162"/>
                  <a:gd name="T20" fmla="*/ 150 w 162"/>
                  <a:gd name="T21" fmla="*/ 151 h 162"/>
                  <a:gd name="T22" fmla="*/ 158 w 162"/>
                  <a:gd name="T23" fmla="*/ 137 h 162"/>
                  <a:gd name="T24" fmla="*/ 162 w 162"/>
                  <a:gd name="T25" fmla="*/ 123 h 162"/>
                  <a:gd name="T26" fmla="*/ 158 w 162"/>
                  <a:gd name="T27" fmla="*/ 108 h 162"/>
                  <a:gd name="T28" fmla="*/ 150 w 162"/>
                  <a:gd name="T29" fmla="*/ 95 h 162"/>
                  <a:gd name="T30" fmla="*/ 150 w 162"/>
                  <a:gd name="T31" fmla="*/ 95 h 162"/>
                  <a:gd name="T32" fmla="*/ 66 w 162"/>
                  <a:gd name="T33" fmla="*/ 11 h 162"/>
                  <a:gd name="T34" fmla="*/ 66 w 162"/>
                  <a:gd name="T35" fmla="*/ 11 h 162"/>
                  <a:gd name="T36" fmla="*/ 60 w 162"/>
                  <a:gd name="T37" fmla="*/ 7 h 162"/>
                  <a:gd name="T38" fmla="*/ 53 w 162"/>
                  <a:gd name="T39" fmla="*/ 3 h 162"/>
                  <a:gd name="T40" fmla="*/ 47 w 162"/>
                  <a:gd name="T41" fmla="*/ 1 h 162"/>
                  <a:gd name="T42" fmla="*/ 40 w 162"/>
                  <a:gd name="T43" fmla="*/ 0 h 162"/>
                  <a:gd name="T44" fmla="*/ 32 w 162"/>
                  <a:gd name="T45" fmla="*/ 1 h 162"/>
                  <a:gd name="T46" fmla="*/ 25 w 162"/>
                  <a:gd name="T47" fmla="*/ 3 h 162"/>
                  <a:gd name="T48" fmla="*/ 18 w 162"/>
                  <a:gd name="T49" fmla="*/ 7 h 162"/>
                  <a:gd name="T50" fmla="*/ 12 w 162"/>
                  <a:gd name="T51" fmla="*/ 11 h 162"/>
                  <a:gd name="T52" fmla="*/ 4 w 162"/>
                  <a:gd name="T53" fmla="*/ 24 h 162"/>
                  <a:gd name="T54" fmla="*/ 0 w 162"/>
                  <a:gd name="T55" fmla="*/ 39 h 162"/>
                  <a:gd name="T56" fmla="*/ 4 w 162"/>
                  <a:gd name="T57" fmla="*/ 53 h 162"/>
                  <a:gd name="T58" fmla="*/ 12 w 162"/>
                  <a:gd name="T59" fmla="*/ 67 h 162"/>
                  <a:gd name="T60" fmla="*/ 12 w 162"/>
                  <a:gd name="T61" fmla="*/ 67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2" h="162">
                    <a:moveTo>
                      <a:pt x="12" y="67"/>
                    </a:moveTo>
                    <a:lnTo>
                      <a:pt x="96" y="151"/>
                    </a:lnTo>
                    <a:lnTo>
                      <a:pt x="96" y="151"/>
                    </a:lnTo>
                    <a:lnTo>
                      <a:pt x="102" y="155"/>
                    </a:lnTo>
                    <a:lnTo>
                      <a:pt x="109" y="159"/>
                    </a:lnTo>
                    <a:lnTo>
                      <a:pt x="116" y="161"/>
                    </a:lnTo>
                    <a:lnTo>
                      <a:pt x="124" y="162"/>
                    </a:lnTo>
                    <a:lnTo>
                      <a:pt x="131" y="161"/>
                    </a:lnTo>
                    <a:lnTo>
                      <a:pt x="138" y="159"/>
                    </a:lnTo>
                    <a:lnTo>
                      <a:pt x="144" y="155"/>
                    </a:lnTo>
                    <a:lnTo>
                      <a:pt x="150" y="151"/>
                    </a:lnTo>
                    <a:lnTo>
                      <a:pt x="158" y="137"/>
                    </a:lnTo>
                    <a:lnTo>
                      <a:pt x="162" y="123"/>
                    </a:lnTo>
                    <a:lnTo>
                      <a:pt x="158" y="108"/>
                    </a:lnTo>
                    <a:lnTo>
                      <a:pt x="150" y="95"/>
                    </a:lnTo>
                    <a:lnTo>
                      <a:pt x="150" y="95"/>
                    </a:lnTo>
                    <a:lnTo>
                      <a:pt x="66" y="11"/>
                    </a:lnTo>
                    <a:lnTo>
                      <a:pt x="66" y="11"/>
                    </a:lnTo>
                    <a:lnTo>
                      <a:pt x="60" y="7"/>
                    </a:lnTo>
                    <a:lnTo>
                      <a:pt x="53" y="3"/>
                    </a:lnTo>
                    <a:lnTo>
                      <a:pt x="47" y="1"/>
                    </a:lnTo>
                    <a:lnTo>
                      <a:pt x="40" y="0"/>
                    </a:lnTo>
                    <a:lnTo>
                      <a:pt x="32" y="1"/>
                    </a:lnTo>
                    <a:lnTo>
                      <a:pt x="25" y="3"/>
                    </a:lnTo>
                    <a:lnTo>
                      <a:pt x="18" y="7"/>
                    </a:lnTo>
                    <a:lnTo>
                      <a:pt x="12" y="11"/>
                    </a:lnTo>
                    <a:lnTo>
                      <a:pt x="4" y="24"/>
                    </a:lnTo>
                    <a:lnTo>
                      <a:pt x="0" y="39"/>
                    </a:lnTo>
                    <a:lnTo>
                      <a:pt x="4" y="53"/>
                    </a:lnTo>
                    <a:lnTo>
                      <a:pt x="12" y="67"/>
                    </a:lnTo>
                    <a:lnTo>
                      <a:pt x="12" y="6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1" name="Freeform 17"/>
              <p:cNvSpPr>
                <a:spLocks/>
              </p:cNvSpPr>
              <p:nvPr/>
            </p:nvSpPr>
            <p:spPr bwMode="auto">
              <a:xfrm>
                <a:off x="-759678" y="287759"/>
                <a:ext cx="145483" cy="145483"/>
              </a:xfrm>
              <a:custGeom>
                <a:avLst/>
                <a:gdLst>
                  <a:gd name="T0" fmla="*/ 305 w 384"/>
                  <a:gd name="T1" fmla="*/ 366 h 384"/>
                  <a:gd name="T2" fmla="*/ 318 w 384"/>
                  <a:gd name="T3" fmla="*/ 338 h 384"/>
                  <a:gd name="T4" fmla="*/ 341 w 384"/>
                  <a:gd name="T5" fmla="*/ 311 h 384"/>
                  <a:gd name="T6" fmla="*/ 362 w 384"/>
                  <a:gd name="T7" fmla="*/ 280 h 384"/>
                  <a:gd name="T8" fmla="*/ 376 w 384"/>
                  <a:gd name="T9" fmla="*/ 245 h 384"/>
                  <a:gd name="T10" fmla="*/ 383 w 384"/>
                  <a:gd name="T11" fmla="*/ 210 h 384"/>
                  <a:gd name="T12" fmla="*/ 383 w 384"/>
                  <a:gd name="T13" fmla="*/ 173 h 384"/>
                  <a:gd name="T14" fmla="*/ 376 w 384"/>
                  <a:gd name="T15" fmla="*/ 136 h 384"/>
                  <a:gd name="T16" fmla="*/ 362 w 384"/>
                  <a:gd name="T17" fmla="*/ 102 h 384"/>
                  <a:gd name="T18" fmla="*/ 340 w 384"/>
                  <a:gd name="T19" fmla="*/ 71 h 384"/>
                  <a:gd name="T20" fmla="*/ 314 w 384"/>
                  <a:gd name="T21" fmla="*/ 44 h 384"/>
                  <a:gd name="T22" fmla="*/ 282 w 384"/>
                  <a:gd name="T23" fmla="*/ 22 h 384"/>
                  <a:gd name="T24" fmla="*/ 249 w 384"/>
                  <a:gd name="T25" fmla="*/ 8 h 384"/>
                  <a:gd name="T26" fmla="*/ 212 w 384"/>
                  <a:gd name="T27" fmla="*/ 1 h 384"/>
                  <a:gd name="T28" fmla="*/ 173 w 384"/>
                  <a:gd name="T29" fmla="*/ 1 h 384"/>
                  <a:gd name="T30" fmla="*/ 135 w 384"/>
                  <a:gd name="T31" fmla="*/ 8 h 384"/>
                  <a:gd name="T32" fmla="*/ 102 w 384"/>
                  <a:gd name="T33" fmla="*/ 23 h 384"/>
                  <a:gd name="T34" fmla="*/ 70 w 384"/>
                  <a:gd name="T35" fmla="*/ 44 h 384"/>
                  <a:gd name="T36" fmla="*/ 44 w 384"/>
                  <a:gd name="T37" fmla="*/ 69 h 384"/>
                  <a:gd name="T38" fmla="*/ 23 w 384"/>
                  <a:gd name="T39" fmla="*/ 100 h 384"/>
                  <a:gd name="T40" fmla="*/ 9 w 384"/>
                  <a:gd name="T41" fmla="*/ 135 h 384"/>
                  <a:gd name="T42" fmla="*/ 1 w 384"/>
                  <a:gd name="T43" fmla="*/ 172 h 384"/>
                  <a:gd name="T44" fmla="*/ 1 w 384"/>
                  <a:gd name="T45" fmla="*/ 210 h 384"/>
                  <a:gd name="T46" fmla="*/ 8 w 384"/>
                  <a:gd name="T47" fmla="*/ 245 h 384"/>
                  <a:gd name="T48" fmla="*/ 22 w 384"/>
                  <a:gd name="T49" fmla="*/ 279 h 384"/>
                  <a:gd name="T50" fmla="*/ 42 w 384"/>
                  <a:gd name="T51" fmla="*/ 310 h 384"/>
                  <a:gd name="T52" fmla="*/ 65 w 384"/>
                  <a:gd name="T53" fmla="*/ 336 h 384"/>
                  <a:gd name="T54" fmla="*/ 79 w 384"/>
                  <a:gd name="T55" fmla="*/ 366 h 384"/>
                  <a:gd name="T56" fmla="*/ 157 w 384"/>
                  <a:gd name="T57" fmla="*/ 384 h 384"/>
                  <a:gd name="T58" fmla="*/ 153 w 384"/>
                  <a:gd name="T59" fmla="*/ 351 h 384"/>
                  <a:gd name="T60" fmla="*/ 144 w 384"/>
                  <a:gd name="T61" fmla="*/ 320 h 384"/>
                  <a:gd name="T62" fmla="*/ 129 w 384"/>
                  <a:gd name="T63" fmla="*/ 293 h 384"/>
                  <a:gd name="T64" fmla="*/ 108 w 384"/>
                  <a:gd name="T65" fmla="*/ 269 h 384"/>
                  <a:gd name="T66" fmla="*/ 85 w 384"/>
                  <a:gd name="T67" fmla="*/ 234 h 384"/>
                  <a:gd name="T68" fmla="*/ 77 w 384"/>
                  <a:gd name="T69" fmla="*/ 191 h 384"/>
                  <a:gd name="T70" fmla="*/ 87 w 384"/>
                  <a:gd name="T71" fmla="*/ 148 h 384"/>
                  <a:gd name="T72" fmla="*/ 111 w 384"/>
                  <a:gd name="T73" fmla="*/ 111 h 384"/>
                  <a:gd name="T74" fmla="*/ 128 w 384"/>
                  <a:gd name="T75" fmla="*/ 96 h 384"/>
                  <a:gd name="T76" fmla="*/ 149 w 384"/>
                  <a:gd name="T77" fmla="*/ 85 h 384"/>
                  <a:gd name="T78" fmla="*/ 170 w 384"/>
                  <a:gd name="T79" fmla="*/ 80 h 384"/>
                  <a:gd name="T80" fmla="*/ 193 w 384"/>
                  <a:gd name="T81" fmla="*/ 77 h 384"/>
                  <a:gd name="T82" fmla="*/ 216 w 384"/>
                  <a:gd name="T83" fmla="*/ 80 h 384"/>
                  <a:gd name="T84" fmla="*/ 238 w 384"/>
                  <a:gd name="T85" fmla="*/ 85 h 384"/>
                  <a:gd name="T86" fmla="*/ 257 w 384"/>
                  <a:gd name="T87" fmla="*/ 96 h 384"/>
                  <a:gd name="T88" fmla="*/ 274 w 384"/>
                  <a:gd name="T89" fmla="*/ 111 h 384"/>
                  <a:gd name="T90" fmla="*/ 297 w 384"/>
                  <a:gd name="T91" fmla="*/ 148 h 384"/>
                  <a:gd name="T92" fmla="*/ 307 w 384"/>
                  <a:gd name="T93" fmla="*/ 191 h 384"/>
                  <a:gd name="T94" fmla="*/ 299 w 384"/>
                  <a:gd name="T95" fmla="*/ 234 h 384"/>
                  <a:gd name="T96" fmla="*/ 276 w 384"/>
                  <a:gd name="T97" fmla="*/ 271 h 384"/>
                  <a:gd name="T98" fmla="*/ 256 w 384"/>
                  <a:gd name="T99" fmla="*/ 294 h 384"/>
                  <a:gd name="T100" fmla="*/ 241 w 384"/>
                  <a:gd name="T101" fmla="*/ 321 h 384"/>
                  <a:gd name="T102" fmla="*/ 232 w 384"/>
                  <a:gd name="T103" fmla="*/ 351 h 384"/>
                  <a:gd name="T104" fmla="*/ 228 w 384"/>
                  <a:gd name="T105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84" h="384">
                    <a:moveTo>
                      <a:pt x="304" y="384"/>
                    </a:moveTo>
                    <a:lnTo>
                      <a:pt x="305" y="366"/>
                    </a:lnTo>
                    <a:lnTo>
                      <a:pt x="311" y="351"/>
                    </a:lnTo>
                    <a:lnTo>
                      <a:pt x="318" y="338"/>
                    </a:lnTo>
                    <a:lnTo>
                      <a:pt x="329" y="325"/>
                    </a:lnTo>
                    <a:lnTo>
                      <a:pt x="341" y="311"/>
                    </a:lnTo>
                    <a:lnTo>
                      <a:pt x="353" y="295"/>
                    </a:lnTo>
                    <a:lnTo>
                      <a:pt x="362" y="280"/>
                    </a:lnTo>
                    <a:lnTo>
                      <a:pt x="370" y="263"/>
                    </a:lnTo>
                    <a:lnTo>
                      <a:pt x="376" y="245"/>
                    </a:lnTo>
                    <a:lnTo>
                      <a:pt x="380" y="228"/>
                    </a:lnTo>
                    <a:lnTo>
                      <a:pt x="383" y="210"/>
                    </a:lnTo>
                    <a:lnTo>
                      <a:pt x="384" y="191"/>
                    </a:lnTo>
                    <a:lnTo>
                      <a:pt x="383" y="173"/>
                    </a:lnTo>
                    <a:lnTo>
                      <a:pt x="380" y="155"/>
                    </a:lnTo>
                    <a:lnTo>
                      <a:pt x="376" y="136"/>
                    </a:lnTo>
                    <a:lnTo>
                      <a:pt x="370" y="119"/>
                    </a:lnTo>
                    <a:lnTo>
                      <a:pt x="362" y="102"/>
                    </a:lnTo>
                    <a:lnTo>
                      <a:pt x="352" y="85"/>
                    </a:lnTo>
                    <a:lnTo>
                      <a:pt x="340" y="71"/>
                    </a:lnTo>
                    <a:lnTo>
                      <a:pt x="327" y="57"/>
                    </a:lnTo>
                    <a:lnTo>
                      <a:pt x="314" y="44"/>
                    </a:lnTo>
                    <a:lnTo>
                      <a:pt x="299" y="33"/>
                    </a:lnTo>
                    <a:lnTo>
                      <a:pt x="282" y="22"/>
                    </a:lnTo>
                    <a:lnTo>
                      <a:pt x="266" y="14"/>
                    </a:lnTo>
                    <a:lnTo>
                      <a:pt x="249" y="8"/>
                    </a:lnTo>
                    <a:lnTo>
                      <a:pt x="231" y="4"/>
                    </a:lnTo>
                    <a:lnTo>
                      <a:pt x="212" y="1"/>
                    </a:lnTo>
                    <a:lnTo>
                      <a:pt x="193" y="0"/>
                    </a:lnTo>
                    <a:lnTo>
                      <a:pt x="173" y="1"/>
                    </a:lnTo>
                    <a:lnTo>
                      <a:pt x="153" y="4"/>
                    </a:lnTo>
                    <a:lnTo>
                      <a:pt x="135" y="8"/>
                    </a:lnTo>
                    <a:lnTo>
                      <a:pt x="118" y="15"/>
                    </a:lnTo>
                    <a:lnTo>
                      <a:pt x="102" y="23"/>
                    </a:lnTo>
                    <a:lnTo>
                      <a:pt x="85" y="33"/>
                    </a:lnTo>
                    <a:lnTo>
                      <a:pt x="70" y="44"/>
                    </a:lnTo>
                    <a:lnTo>
                      <a:pt x="57" y="56"/>
                    </a:lnTo>
                    <a:lnTo>
                      <a:pt x="44" y="69"/>
                    </a:lnTo>
                    <a:lnTo>
                      <a:pt x="34" y="84"/>
                    </a:lnTo>
                    <a:lnTo>
                      <a:pt x="23" y="100"/>
                    </a:lnTo>
                    <a:lnTo>
                      <a:pt x="15" y="117"/>
                    </a:lnTo>
                    <a:lnTo>
                      <a:pt x="9" y="135"/>
                    </a:lnTo>
                    <a:lnTo>
                      <a:pt x="4" y="152"/>
                    </a:lnTo>
                    <a:lnTo>
                      <a:pt x="1" y="172"/>
                    </a:lnTo>
                    <a:lnTo>
                      <a:pt x="0" y="191"/>
                    </a:lnTo>
                    <a:lnTo>
                      <a:pt x="1" y="210"/>
                    </a:lnTo>
                    <a:lnTo>
                      <a:pt x="4" y="228"/>
                    </a:lnTo>
                    <a:lnTo>
                      <a:pt x="8" y="245"/>
                    </a:lnTo>
                    <a:lnTo>
                      <a:pt x="14" y="263"/>
                    </a:lnTo>
                    <a:lnTo>
                      <a:pt x="22" y="279"/>
                    </a:lnTo>
                    <a:lnTo>
                      <a:pt x="31" y="295"/>
                    </a:lnTo>
                    <a:lnTo>
                      <a:pt x="42" y="310"/>
                    </a:lnTo>
                    <a:lnTo>
                      <a:pt x="54" y="324"/>
                    </a:lnTo>
                    <a:lnTo>
                      <a:pt x="65" y="336"/>
                    </a:lnTo>
                    <a:lnTo>
                      <a:pt x="73" y="351"/>
                    </a:lnTo>
                    <a:lnTo>
                      <a:pt x="79" y="366"/>
                    </a:lnTo>
                    <a:lnTo>
                      <a:pt x="80" y="384"/>
                    </a:lnTo>
                    <a:lnTo>
                      <a:pt x="157" y="384"/>
                    </a:lnTo>
                    <a:lnTo>
                      <a:pt x="156" y="368"/>
                    </a:lnTo>
                    <a:lnTo>
                      <a:pt x="153" y="351"/>
                    </a:lnTo>
                    <a:lnTo>
                      <a:pt x="150" y="336"/>
                    </a:lnTo>
                    <a:lnTo>
                      <a:pt x="144" y="320"/>
                    </a:lnTo>
                    <a:lnTo>
                      <a:pt x="137" y="307"/>
                    </a:lnTo>
                    <a:lnTo>
                      <a:pt x="129" y="293"/>
                    </a:lnTo>
                    <a:lnTo>
                      <a:pt x="120" y="280"/>
                    </a:lnTo>
                    <a:lnTo>
                      <a:pt x="108" y="269"/>
                    </a:lnTo>
                    <a:lnTo>
                      <a:pt x="96" y="252"/>
                    </a:lnTo>
                    <a:lnTo>
                      <a:pt x="85" y="234"/>
                    </a:lnTo>
                    <a:lnTo>
                      <a:pt x="80" y="213"/>
                    </a:lnTo>
                    <a:lnTo>
                      <a:pt x="77" y="191"/>
                    </a:lnTo>
                    <a:lnTo>
                      <a:pt x="80" y="168"/>
                    </a:lnTo>
                    <a:lnTo>
                      <a:pt x="87" y="148"/>
                    </a:lnTo>
                    <a:lnTo>
                      <a:pt x="97" y="128"/>
                    </a:lnTo>
                    <a:lnTo>
                      <a:pt x="111" y="111"/>
                    </a:lnTo>
                    <a:lnTo>
                      <a:pt x="119" y="103"/>
                    </a:lnTo>
                    <a:lnTo>
                      <a:pt x="128" y="96"/>
                    </a:lnTo>
                    <a:lnTo>
                      <a:pt x="138" y="90"/>
                    </a:lnTo>
                    <a:lnTo>
                      <a:pt x="149" y="85"/>
                    </a:lnTo>
                    <a:lnTo>
                      <a:pt x="159" y="82"/>
                    </a:lnTo>
                    <a:lnTo>
                      <a:pt x="170" y="80"/>
                    </a:lnTo>
                    <a:lnTo>
                      <a:pt x="181" y="77"/>
                    </a:lnTo>
                    <a:lnTo>
                      <a:pt x="193" y="77"/>
                    </a:lnTo>
                    <a:lnTo>
                      <a:pt x="204" y="77"/>
                    </a:lnTo>
                    <a:lnTo>
                      <a:pt x="216" y="80"/>
                    </a:lnTo>
                    <a:lnTo>
                      <a:pt x="226" y="82"/>
                    </a:lnTo>
                    <a:lnTo>
                      <a:pt x="238" y="85"/>
                    </a:lnTo>
                    <a:lnTo>
                      <a:pt x="247" y="90"/>
                    </a:lnTo>
                    <a:lnTo>
                      <a:pt x="257" y="96"/>
                    </a:lnTo>
                    <a:lnTo>
                      <a:pt x="266" y="103"/>
                    </a:lnTo>
                    <a:lnTo>
                      <a:pt x="274" y="111"/>
                    </a:lnTo>
                    <a:lnTo>
                      <a:pt x="288" y="128"/>
                    </a:lnTo>
                    <a:lnTo>
                      <a:pt x="297" y="148"/>
                    </a:lnTo>
                    <a:lnTo>
                      <a:pt x="304" y="168"/>
                    </a:lnTo>
                    <a:lnTo>
                      <a:pt x="307" y="191"/>
                    </a:lnTo>
                    <a:lnTo>
                      <a:pt x="304" y="213"/>
                    </a:lnTo>
                    <a:lnTo>
                      <a:pt x="299" y="234"/>
                    </a:lnTo>
                    <a:lnTo>
                      <a:pt x="288" y="254"/>
                    </a:lnTo>
                    <a:lnTo>
                      <a:pt x="276" y="271"/>
                    </a:lnTo>
                    <a:lnTo>
                      <a:pt x="265" y="282"/>
                    </a:lnTo>
                    <a:lnTo>
                      <a:pt x="256" y="294"/>
                    </a:lnTo>
                    <a:lnTo>
                      <a:pt x="248" y="308"/>
                    </a:lnTo>
                    <a:lnTo>
                      <a:pt x="241" y="321"/>
                    </a:lnTo>
                    <a:lnTo>
                      <a:pt x="235" y="336"/>
                    </a:lnTo>
                    <a:lnTo>
                      <a:pt x="232" y="351"/>
                    </a:lnTo>
                    <a:lnTo>
                      <a:pt x="229" y="368"/>
                    </a:lnTo>
                    <a:lnTo>
                      <a:pt x="228" y="384"/>
                    </a:lnTo>
                    <a:lnTo>
                      <a:pt x="304" y="38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-730127" y="440819"/>
                <a:ext cx="84865" cy="287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3" name="Rectangle 19"/>
              <p:cNvSpPr>
                <a:spLocks noChangeArrowheads="1"/>
              </p:cNvSpPr>
              <p:nvPr/>
            </p:nvSpPr>
            <p:spPr bwMode="auto">
              <a:xfrm>
                <a:off x="-715730" y="477190"/>
                <a:ext cx="56830" cy="295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34" name="Rectangle 20"/>
              <p:cNvSpPr>
                <a:spLocks noChangeArrowheads="1"/>
              </p:cNvSpPr>
              <p:nvPr/>
            </p:nvSpPr>
            <p:spPr bwMode="auto">
              <a:xfrm>
                <a:off x="-701333" y="344588"/>
                <a:ext cx="28794" cy="545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-1280160" y="0"/>
            <a:ext cx="1188720" cy="769441"/>
            <a:chOff x="-1280160" y="91440"/>
            <a:chExt cx="1188720" cy="769441"/>
          </a:xfrm>
        </p:grpSpPr>
        <p:sp>
          <p:nvSpPr>
            <p:cNvPr id="17" name="TextBox 16"/>
            <p:cNvSpPr txBox="1"/>
            <p:nvPr/>
          </p:nvSpPr>
          <p:spPr>
            <a:xfrm flipH="1">
              <a:off x="-1280160" y="91440"/>
              <a:ext cx="1188720" cy="76944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lIns="91440" tIns="502920" rIns="91440" bIns="91440" rtlCol="0">
              <a:spAutoFit/>
            </a:bodyPr>
            <a:lstStyle/>
            <a:p>
              <a:pPr algn="ctr">
                <a:spcAft>
                  <a:spcPts val="800"/>
                </a:spcAft>
              </a:pP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</a:rPr>
                <a:t>Example Slide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-924280" y="200159"/>
              <a:ext cx="476961" cy="268291"/>
              <a:chOff x="4099606" y="1562728"/>
              <a:chExt cx="496373" cy="279210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4099606" y="1562728"/>
                <a:ext cx="496373" cy="279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4130251" y="1602737"/>
                <a:ext cx="255375" cy="2553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4130251" y="1679747"/>
                <a:ext cx="171953" cy="12768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4334551" y="1654209"/>
                <a:ext cx="229837" cy="153225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3289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or </a:t>
            </a:r>
            <a:br>
              <a:rPr lang="en-US" dirty="0"/>
            </a:br>
            <a:r>
              <a:rPr lang="en-US" dirty="0"/>
              <a:t>column chart example</a:t>
            </a:r>
            <a:endParaRPr lang="en-CA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2063700"/>
              </p:ext>
            </p:extLst>
          </p:nvPr>
        </p:nvGraphicFramePr>
        <p:xfrm>
          <a:off x="3657600" y="457200"/>
          <a:ext cx="5029200" cy="4206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-1280160" y="822960"/>
            <a:ext cx="1188720" cy="2056973"/>
            <a:chOff x="-1280160" y="1148713"/>
            <a:chExt cx="1188720" cy="2056973"/>
          </a:xfrm>
        </p:grpSpPr>
        <p:sp>
          <p:nvSpPr>
            <p:cNvPr id="9" name="TextBox 8"/>
            <p:cNvSpPr txBox="1"/>
            <p:nvPr/>
          </p:nvSpPr>
          <p:spPr>
            <a:xfrm flipH="1">
              <a:off x="-1280160" y="1148713"/>
              <a:ext cx="1188720" cy="205697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lIns="91440" tIns="502920" rIns="91440" bIns="91440" rtlCol="0">
              <a:spAutoFit/>
            </a:bodyPr>
            <a:lstStyle/>
            <a:p>
              <a:pPr>
                <a:spcAft>
                  <a:spcPts val="800"/>
                </a:spcAft>
              </a:pPr>
              <a:r>
                <a:rPr lang="en-US" sz="11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Content slide: </a:t>
              </a:r>
              <a:br>
                <a:rPr lang="en-US" sz="1100" b="1" dirty="0">
                  <a:solidFill>
                    <a:schemeClr val="bg1"/>
                  </a:solidFill>
                  <a:latin typeface="Calibri" panose="020F0502020204030204" pitchFamily="34" charset="0"/>
                </a:rPr>
              </a:br>
              <a:r>
                <a:rPr lang="en-US" sz="11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Heading Left</a:t>
              </a:r>
            </a:p>
            <a:p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</a:rPr>
                <a:t>This layout places the heading on the left to maximize vertical space for charts, tables, etc.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-829750" y="1257896"/>
              <a:ext cx="287901" cy="274320"/>
              <a:chOff x="-847574" y="200621"/>
              <a:chExt cx="321275" cy="306120"/>
            </a:xfrm>
          </p:grpSpPr>
          <p:sp>
            <p:nvSpPr>
              <p:cNvPr id="11" name="Freeform 12"/>
              <p:cNvSpPr>
                <a:spLocks/>
              </p:cNvSpPr>
              <p:nvPr/>
            </p:nvSpPr>
            <p:spPr bwMode="auto">
              <a:xfrm>
                <a:off x="-600556" y="343073"/>
                <a:ext cx="74257" cy="29551"/>
              </a:xfrm>
              <a:custGeom>
                <a:avLst/>
                <a:gdLst>
                  <a:gd name="T0" fmla="*/ 38 w 196"/>
                  <a:gd name="T1" fmla="*/ 78 h 78"/>
                  <a:gd name="T2" fmla="*/ 158 w 196"/>
                  <a:gd name="T3" fmla="*/ 78 h 78"/>
                  <a:gd name="T4" fmla="*/ 158 w 196"/>
                  <a:gd name="T5" fmla="*/ 78 h 78"/>
                  <a:gd name="T6" fmla="*/ 166 w 196"/>
                  <a:gd name="T7" fmla="*/ 76 h 78"/>
                  <a:gd name="T8" fmla="*/ 172 w 196"/>
                  <a:gd name="T9" fmla="*/ 74 h 78"/>
                  <a:gd name="T10" fmla="*/ 178 w 196"/>
                  <a:gd name="T11" fmla="*/ 71 h 78"/>
                  <a:gd name="T12" fmla="*/ 184 w 196"/>
                  <a:gd name="T13" fmla="*/ 66 h 78"/>
                  <a:gd name="T14" fmla="*/ 189 w 196"/>
                  <a:gd name="T15" fmla="*/ 60 h 78"/>
                  <a:gd name="T16" fmla="*/ 192 w 196"/>
                  <a:gd name="T17" fmla="*/ 53 h 78"/>
                  <a:gd name="T18" fmla="*/ 194 w 196"/>
                  <a:gd name="T19" fmla="*/ 47 h 78"/>
                  <a:gd name="T20" fmla="*/ 196 w 196"/>
                  <a:gd name="T21" fmla="*/ 38 h 78"/>
                  <a:gd name="T22" fmla="*/ 194 w 196"/>
                  <a:gd name="T23" fmla="*/ 30 h 78"/>
                  <a:gd name="T24" fmla="*/ 192 w 196"/>
                  <a:gd name="T25" fmla="*/ 24 h 78"/>
                  <a:gd name="T26" fmla="*/ 189 w 196"/>
                  <a:gd name="T27" fmla="*/ 18 h 78"/>
                  <a:gd name="T28" fmla="*/ 184 w 196"/>
                  <a:gd name="T29" fmla="*/ 12 h 78"/>
                  <a:gd name="T30" fmla="*/ 178 w 196"/>
                  <a:gd name="T31" fmla="*/ 7 h 78"/>
                  <a:gd name="T32" fmla="*/ 172 w 196"/>
                  <a:gd name="T33" fmla="*/ 4 h 78"/>
                  <a:gd name="T34" fmla="*/ 166 w 196"/>
                  <a:gd name="T35" fmla="*/ 2 h 78"/>
                  <a:gd name="T36" fmla="*/ 158 w 196"/>
                  <a:gd name="T37" fmla="*/ 0 h 78"/>
                  <a:gd name="T38" fmla="*/ 158 w 196"/>
                  <a:gd name="T39" fmla="*/ 0 h 78"/>
                  <a:gd name="T40" fmla="*/ 38 w 196"/>
                  <a:gd name="T41" fmla="*/ 0 h 78"/>
                  <a:gd name="T42" fmla="*/ 38 w 196"/>
                  <a:gd name="T43" fmla="*/ 0 h 78"/>
                  <a:gd name="T44" fmla="*/ 30 w 196"/>
                  <a:gd name="T45" fmla="*/ 2 h 78"/>
                  <a:gd name="T46" fmla="*/ 23 w 196"/>
                  <a:gd name="T47" fmla="*/ 4 h 78"/>
                  <a:gd name="T48" fmla="*/ 17 w 196"/>
                  <a:gd name="T49" fmla="*/ 7 h 78"/>
                  <a:gd name="T50" fmla="*/ 11 w 196"/>
                  <a:gd name="T51" fmla="*/ 12 h 78"/>
                  <a:gd name="T52" fmla="*/ 7 w 196"/>
                  <a:gd name="T53" fmla="*/ 18 h 78"/>
                  <a:gd name="T54" fmla="*/ 3 w 196"/>
                  <a:gd name="T55" fmla="*/ 24 h 78"/>
                  <a:gd name="T56" fmla="*/ 1 w 196"/>
                  <a:gd name="T57" fmla="*/ 30 h 78"/>
                  <a:gd name="T58" fmla="*/ 0 w 196"/>
                  <a:gd name="T59" fmla="*/ 38 h 78"/>
                  <a:gd name="T60" fmla="*/ 1 w 196"/>
                  <a:gd name="T61" fmla="*/ 47 h 78"/>
                  <a:gd name="T62" fmla="*/ 3 w 196"/>
                  <a:gd name="T63" fmla="*/ 53 h 78"/>
                  <a:gd name="T64" fmla="*/ 7 w 196"/>
                  <a:gd name="T65" fmla="*/ 60 h 78"/>
                  <a:gd name="T66" fmla="*/ 11 w 196"/>
                  <a:gd name="T67" fmla="*/ 66 h 78"/>
                  <a:gd name="T68" fmla="*/ 17 w 196"/>
                  <a:gd name="T69" fmla="*/ 71 h 78"/>
                  <a:gd name="T70" fmla="*/ 23 w 196"/>
                  <a:gd name="T71" fmla="*/ 74 h 78"/>
                  <a:gd name="T72" fmla="*/ 30 w 196"/>
                  <a:gd name="T73" fmla="*/ 76 h 78"/>
                  <a:gd name="T74" fmla="*/ 38 w 196"/>
                  <a:gd name="T75" fmla="*/ 78 h 78"/>
                  <a:gd name="T76" fmla="*/ 38 w 196"/>
                  <a:gd name="T77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6" h="78">
                    <a:moveTo>
                      <a:pt x="38" y="78"/>
                    </a:moveTo>
                    <a:lnTo>
                      <a:pt x="158" y="78"/>
                    </a:lnTo>
                    <a:lnTo>
                      <a:pt x="158" y="78"/>
                    </a:lnTo>
                    <a:lnTo>
                      <a:pt x="166" y="76"/>
                    </a:lnTo>
                    <a:lnTo>
                      <a:pt x="172" y="74"/>
                    </a:lnTo>
                    <a:lnTo>
                      <a:pt x="178" y="71"/>
                    </a:lnTo>
                    <a:lnTo>
                      <a:pt x="184" y="66"/>
                    </a:lnTo>
                    <a:lnTo>
                      <a:pt x="189" y="60"/>
                    </a:lnTo>
                    <a:lnTo>
                      <a:pt x="192" y="53"/>
                    </a:lnTo>
                    <a:lnTo>
                      <a:pt x="194" y="47"/>
                    </a:lnTo>
                    <a:lnTo>
                      <a:pt x="196" y="38"/>
                    </a:lnTo>
                    <a:lnTo>
                      <a:pt x="194" y="30"/>
                    </a:lnTo>
                    <a:lnTo>
                      <a:pt x="192" y="24"/>
                    </a:lnTo>
                    <a:lnTo>
                      <a:pt x="189" y="18"/>
                    </a:lnTo>
                    <a:lnTo>
                      <a:pt x="184" y="12"/>
                    </a:lnTo>
                    <a:lnTo>
                      <a:pt x="178" y="7"/>
                    </a:lnTo>
                    <a:lnTo>
                      <a:pt x="172" y="4"/>
                    </a:lnTo>
                    <a:lnTo>
                      <a:pt x="166" y="2"/>
                    </a:lnTo>
                    <a:lnTo>
                      <a:pt x="158" y="0"/>
                    </a:lnTo>
                    <a:lnTo>
                      <a:pt x="158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30" y="2"/>
                    </a:lnTo>
                    <a:lnTo>
                      <a:pt x="23" y="4"/>
                    </a:lnTo>
                    <a:lnTo>
                      <a:pt x="17" y="7"/>
                    </a:lnTo>
                    <a:lnTo>
                      <a:pt x="11" y="12"/>
                    </a:lnTo>
                    <a:lnTo>
                      <a:pt x="7" y="18"/>
                    </a:lnTo>
                    <a:lnTo>
                      <a:pt x="3" y="24"/>
                    </a:lnTo>
                    <a:lnTo>
                      <a:pt x="1" y="30"/>
                    </a:lnTo>
                    <a:lnTo>
                      <a:pt x="0" y="38"/>
                    </a:lnTo>
                    <a:lnTo>
                      <a:pt x="1" y="47"/>
                    </a:lnTo>
                    <a:lnTo>
                      <a:pt x="3" y="53"/>
                    </a:lnTo>
                    <a:lnTo>
                      <a:pt x="7" y="60"/>
                    </a:lnTo>
                    <a:lnTo>
                      <a:pt x="11" y="66"/>
                    </a:lnTo>
                    <a:lnTo>
                      <a:pt x="17" y="71"/>
                    </a:lnTo>
                    <a:lnTo>
                      <a:pt x="23" y="74"/>
                    </a:lnTo>
                    <a:lnTo>
                      <a:pt x="30" y="76"/>
                    </a:lnTo>
                    <a:lnTo>
                      <a:pt x="38" y="78"/>
                    </a:lnTo>
                    <a:lnTo>
                      <a:pt x="38" y="7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" name="Freeform 13"/>
              <p:cNvSpPr>
                <a:spLocks/>
              </p:cNvSpPr>
              <p:nvPr/>
            </p:nvSpPr>
            <p:spPr bwMode="auto">
              <a:xfrm>
                <a:off x="-847574" y="343073"/>
                <a:ext cx="74257" cy="29551"/>
              </a:xfrm>
              <a:custGeom>
                <a:avLst/>
                <a:gdLst>
                  <a:gd name="T0" fmla="*/ 38 w 195"/>
                  <a:gd name="T1" fmla="*/ 78 h 78"/>
                  <a:gd name="T2" fmla="*/ 156 w 195"/>
                  <a:gd name="T3" fmla="*/ 78 h 78"/>
                  <a:gd name="T4" fmla="*/ 156 w 195"/>
                  <a:gd name="T5" fmla="*/ 78 h 78"/>
                  <a:gd name="T6" fmla="*/ 164 w 195"/>
                  <a:gd name="T7" fmla="*/ 76 h 78"/>
                  <a:gd name="T8" fmla="*/ 171 w 195"/>
                  <a:gd name="T9" fmla="*/ 74 h 78"/>
                  <a:gd name="T10" fmla="*/ 178 w 195"/>
                  <a:gd name="T11" fmla="*/ 71 h 78"/>
                  <a:gd name="T12" fmla="*/ 184 w 195"/>
                  <a:gd name="T13" fmla="*/ 66 h 78"/>
                  <a:gd name="T14" fmla="*/ 188 w 195"/>
                  <a:gd name="T15" fmla="*/ 60 h 78"/>
                  <a:gd name="T16" fmla="*/ 192 w 195"/>
                  <a:gd name="T17" fmla="*/ 53 h 78"/>
                  <a:gd name="T18" fmla="*/ 194 w 195"/>
                  <a:gd name="T19" fmla="*/ 47 h 78"/>
                  <a:gd name="T20" fmla="*/ 195 w 195"/>
                  <a:gd name="T21" fmla="*/ 38 h 78"/>
                  <a:gd name="T22" fmla="*/ 194 w 195"/>
                  <a:gd name="T23" fmla="*/ 30 h 78"/>
                  <a:gd name="T24" fmla="*/ 192 w 195"/>
                  <a:gd name="T25" fmla="*/ 24 h 78"/>
                  <a:gd name="T26" fmla="*/ 188 w 195"/>
                  <a:gd name="T27" fmla="*/ 18 h 78"/>
                  <a:gd name="T28" fmla="*/ 184 w 195"/>
                  <a:gd name="T29" fmla="*/ 12 h 78"/>
                  <a:gd name="T30" fmla="*/ 178 w 195"/>
                  <a:gd name="T31" fmla="*/ 7 h 78"/>
                  <a:gd name="T32" fmla="*/ 171 w 195"/>
                  <a:gd name="T33" fmla="*/ 4 h 78"/>
                  <a:gd name="T34" fmla="*/ 164 w 195"/>
                  <a:gd name="T35" fmla="*/ 2 h 78"/>
                  <a:gd name="T36" fmla="*/ 156 w 195"/>
                  <a:gd name="T37" fmla="*/ 0 h 78"/>
                  <a:gd name="T38" fmla="*/ 156 w 195"/>
                  <a:gd name="T39" fmla="*/ 0 h 78"/>
                  <a:gd name="T40" fmla="*/ 38 w 195"/>
                  <a:gd name="T41" fmla="*/ 0 h 78"/>
                  <a:gd name="T42" fmla="*/ 38 w 195"/>
                  <a:gd name="T43" fmla="*/ 0 h 78"/>
                  <a:gd name="T44" fmla="*/ 29 w 195"/>
                  <a:gd name="T45" fmla="*/ 2 h 78"/>
                  <a:gd name="T46" fmla="*/ 23 w 195"/>
                  <a:gd name="T47" fmla="*/ 4 h 78"/>
                  <a:gd name="T48" fmla="*/ 17 w 195"/>
                  <a:gd name="T49" fmla="*/ 7 h 78"/>
                  <a:gd name="T50" fmla="*/ 11 w 195"/>
                  <a:gd name="T51" fmla="*/ 12 h 78"/>
                  <a:gd name="T52" fmla="*/ 6 w 195"/>
                  <a:gd name="T53" fmla="*/ 18 h 78"/>
                  <a:gd name="T54" fmla="*/ 3 w 195"/>
                  <a:gd name="T55" fmla="*/ 24 h 78"/>
                  <a:gd name="T56" fmla="*/ 1 w 195"/>
                  <a:gd name="T57" fmla="*/ 30 h 78"/>
                  <a:gd name="T58" fmla="*/ 0 w 195"/>
                  <a:gd name="T59" fmla="*/ 38 h 78"/>
                  <a:gd name="T60" fmla="*/ 1 w 195"/>
                  <a:gd name="T61" fmla="*/ 47 h 78"/>
                  <a:gd name="T62" fmla="*/ 3 w 195"/>
                  <a:gd name="T63" fmla="*/ 53 h 78"/>
                  <a:gd name="T64" fmla="*/ 6 w 195"/>
                  <a:gd name="T65" fmla="*/ 60 h 78"/>
                  <a:gd name="T66" fmla="*/ 11 w 195"/>
                  <a:gd name="T67" fmla="*/ 66 h 78"/>
                  <a:gd name="T68" fmla="*/ 17 w 195"/>
                  <a:gd name="T69" fmla="*/ 71 h 78"/>
                  <a:gd name="T70" fmla="*/ 23 w 195"/>
                  <a:gd name="T71" fmla="*/ 74 h 78"/>
                  <a:gd name="T72" fmla="*/ 29 w 195"/>
                  <a:gd name="T73" fmla="*/ 76 h 78"/>
                  <a:gd name="T74" fmla="*/ 38 w 195"/>
                  <a:gd name="T75" fmla="*/ 78 h 78"/>
                  <a:gd name="T76" fmla="*/ 38 w 195"/>
                  <a:gd name="T77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5" h="78">
                    <a:moveTo>
                      <a:pt x="38" y="78"/>
                    </a:moveTo>
                    <a:lnTo>
                      <a:pt x="156" y="78"/>
                    </a:lnTo>
                    <a:lnTo>
                      <a:pt x="156" y="78"/>
                    </a:lnTo>
                    <a:lnTo>
                      <a:pt x="164" y="76"/>
                    </a:lnTo>
                    <a:lnTo>
                      <a:pt x="171" y="74"/>
                    </a:lnTo>
                    <a:lnTo>
                      <a:pt x="178" y="71"/>
                    </a:lnTo>
                    <a:lnTo>
                      <a:pt x="184" y="66"/>
                    </a:lnTo>
                    <a:lnTo>
                      <a:pt x="188" y="60"/>
                    </a:lnTo>
                    <a:lnTo>
                      <a:pt x="192" y="53"/>
                    </a:lnTo>
                    <a:lnTo>
                      <a:pt x="194" y="47"/>
                    </a:lnTo>
                    <a:lnTo>
                      <a:pt x="195" y="38"/>
                    </a:lnTo>
                    <a:lnTo>
                      <a:pt x="194" y="30"/>
                    </a:lnTo>
                    <a:lnTo>
                      <a:pt x="192" y="24"/>
                    </a:lnTo>
                    <a:lnTo>
                      <a:pt x="188" y="18"/>
                    </a:lnTo>
                    <a:lnTo>
                      <a:pt x="184" y="12"/>
                    </a:lnTo>
                    <a:lnTo>
                      <a:pt x="178" y="7"/>
                    </a:lnTo>
                    <a:lnTo>
                      <a:pt x="171" y="4"/>
                    </a:lnTo>
                    <a:lnTo>
                      <a:pt x="164" y="2"/>
                    </a:lnTo>
                    <a:lnTo>
                      <a:pt x="156" y="0"/>
                    </a:lnTo>
                    <a:lnTo>
                      <a:pt x="156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29" y="2"/>
                    </a:lnTo>
                    <a:lnTo>
                      <a:pt x="23" y="4"/>
                    </a:lnTo>
                    <a:lnTo>
                      <a:pt x="17" y="7"/>
                    </a:lnTo>
                    <a:lnTo>
                      <a:pt x="11" y="12"/>
                    </a:lnTo>
                    <a:lnTo>
                      <a:pt x="6" y="18"/>
                    </a:lnTo>
                    <a:lnTo>
                      <a:pt x="3" y="24"/>
                    </a:lnTo>
                    <a:lnTo>
                      <a:pt x="1" y="30"/>
                    </a:lnTo>
                    <a:lnTo>
                      <a:pt x="0" y="38"/>
                    </a:lnTo>
                    <a:lnTo>
                      <a:pt x="1" y="47"/>
                    </a:lnTo>
                    <a:lnTo>
                      <a:pt x="3" y="53"/>
                    </a:lnTo>
                    <a:lnTo>
                      <a:pt x="6" y="60"/>
                    </a:lnTo>
                    <a:lnTo>
                      <a:pt x="11" y="66"/>
                    </a:lnTo>
                    <a:lnTo>
                      <a:pt x="17" y="71"/>
                    </a:lnTo>
                    <a:lnTo>
                      <a:pt x="23" y="74"/>
                    </a:lnTo>
                    <a:lnTo>
                      <a:pt x="29" y="76"/>
                    </a:lnTo>
                    <a:lnTo>
                      <a:pt x="38" y="78"/>
                    </a:lnTo>
                    <a:lnTo>
                      <a:pt x="38" y="7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3" name="Freeform 14"/>
              <p:cNvSpPr>
                <a:spLocks/>
              </p:cNvSpPr>
              <p:nvPr/>
            </p:nvSpPr>
            <p:spPr bwMode="auto">
              <a:xfrm>
                <a:off x="-702091" y="200621"/>
                <a:ext cx="29551" cy="74257"/>
              </a:xfrm>
              <a:custGeom>
                <a:avLst/>
                <a:gdLst>
                  <a:gd name="T0" fmla="*/ 0 w 77"/>
                  <a:gd name="T1" fmla="*/ 38 h 196"/>
                  <a:gd name="T2" fmla="*/ 0 w 77"/>
                  <a:gd name="T3" fmla="*/ 158 h 196"/>
                  <a:gd name="T4" fmla="*/ 0 w 77"/>
                  <a:gd name="T5" fmla="*/ 158 h 196"/>
                  <a:gd name="T6" fmla="*/ 1 w 77"/>
                  <a:gd name="T7" fmla="*/ 166 h 196"/>
                  <a:gd name="T8" fmla="*/ 4 w 77"/>
                  <a:gd name="T9" fmla="*/ 173 h 196"/>
                  <a:gd name="T10" fmla="*/ 7 w 77"/>
                  <a:gd name="T11" fmla="*/ 179 h 196"/>
                  <a:gd name="T12" fmla="*/ 12 w 77"/>
                  <a:gd name="T13" fmla="*/ 184 h 196"/>
                  <a:gd name="T14" fmla="*/ 18 w 77"/>
                  <a:gd name="T15" fmla="*/ 189 h 196"/>
                  <a:gd name="T16" fmla="*/ 23 w 77"/>
                  <a:gd name="T17" fmla="*/ 192 h 196"/>
                  <a:gd name="T18" fmla="*/ 30 w 77"/>
                  <a:gd name="T19" fmla="*/ 195 h 196"/>
                  <a:gd name="T20" fmla="*/ 38 w 77"/>
                  <a:gd name="T21" fmla="*/ 196 h 196"/>
                  <a:gd name="T22" fmla="*/ 46 w 77"/>
                  <a:gd name="T23" fmla="*/ 195 h 196"/>
                  <a:gd name="T24" fmla="*/ 53 w 77"/>
                  <a:gd name="T25" fmla="*/ 192 h 196"/>
                  <a:gd name="T26" fmla="*/ 60 w 77"/>
                  <a:gd name="T27" fmla="*/ 189 h 196"/>
                  <a:gd name="T28" fmla="*/ 66 w 77"/>
                  <a:gd name="T29" fmla="*/ 184 h 196"/>
                  <a:gd name="T30" fmla="*/ 71 w 77"/>
                  <a:gd name="T31" fmla="*/ 179 h 196"/>
                  <a:gd name="T32" fmla="*/ 74 w 77"/>
                  <a:gd name="T33" fmla="*/ 173 h 196"/>
                  <a:gd name="T34" fmla="*/ 76 w 77"/>
                  <a:gd name="T35" fmla="*/ 166 h 196"/>
                  <a:gd name="T36" fmla="*/ 77 w 77"/>
                  <a:gd name="T37" fmla="*/ 158 h 196"/>
                  <a:gd name="T38" fmla="*/ 77 w 77"/>
                  <a:gd name="T39" fmla="*/ 158 h 196"/>
                  <a:gd name="T40" fmla="*/ 77 w 77"/>
                  <a:gd name="T41" fmla="*/ 38 h 196"/>
                  <a:gd name="T42" fmla="*/ 77 w 77"/>
                  <a:gd name="T43" fmla="*/ 38 h 196"/>
                  <a:gd name="T44" fmla="*/ 76 w 77"/>
                  <a:gd name="T45" fmla="*/ 30 h 196"/>
                  <a:gd name="T46" fmla="*/ 74 w 77"/>
                  <a:gd name="T47" fmla="*/ 23 h 196"/>
                  <a:gd name="T48" fmla="*/ 71 w 77"/>
                  <a:gd name="T49" fmla="*/ 17 h 196"/>
                  <a:gd name="T50" fmla="*/ 66 w 77"/>
                  <a:gd name="T51" fmla="*/ 12 h 196"/>
                  <a:gd name="T52" fmla="*/ 60 w 77"/>
                  <a:gd name="T53" fmla="*/ 7 h 196"/>
                  <a:gd name="T54" fmla="*/ 53 w 77"/>
                  <a:gd name="T55" fmla="*/ 4 h 196"/>
                  <a:gd name="T56" fmla="*/ 46 w 77"/>
                  <a:gd name="T57" fmla="*/ 1 h 196"/>
                  <a:gd name="T58" fmla="*/ 38 w 77"/>
                  <a:gd name="T59" fmla="*/ 0 h 196"/>
                  <a:gd name="T60" fmla="*/ 30 w 77"/>
                  <a:gd name="T61" fmla="*/ 1 h 196"/>
                  <a:gd name="T62" fmla="*/ 23 w 77"/>
                  <a:gd name="T63" fmla="*/ 4 h 196"/>
                  <a:gd name="T64" fmla="*/ 18 w 77"/>
                  <a:gd name="T65" fmla="*/ 7 h 196"/>
                  <a:gd name="T66" fmla="*/ 12 w 77"/>
                  <a:gd name="T67" fmla="*/ 12 h 196"/>
                  <a:gd name="T68" fmla="*/ 7 w 77"/>
                  <a:gd name="T69" fmla="*/ 17 h 196"/>
                  <a:gd name="T70" fmla="*/ 4 w 77"/>
                  <a:gd name="T71" fmla="*/ 23 h 196"/>
                  <a:gd name="T72" fmla="*/ 1 w 77"/>
                  <a:gd name="T73" fmla="*/ 30 h 196"/>
                  <a:gd name="T74" fmla="*/ 0 w 77"/>
                  <a:gd name="T75" fmla="*/ 38 h 196"/>
                  <a:gd name="T76" fmla="*/ 0 w 77"/>
                  <a:gd name="T77" fmla="*/ 38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7" h="196">
                    <a:moveTo>
                      <a:pt x="0" y="38"/>
                    </a:moveTo>
                    <a:lnTo>
                      <a:pt x="0" y="158"/>
                    </a:lnTo>
                    <a:lnTo>
                      <a:pt x="0" y="158"/>
                    </a:lnTo>
                    <a:lnTo>
                      <a:pt x="1" y="166"/>
                    </a:lnTo>
                    <a:lnTo>
                      <a:pt x="4" y="173"/>
                    </a:lnTo>
                    <a:lnTo>
                      <a:pt x="7" y="179"/>
                    </a:lnTo>
                    <a:lnTo>
                      <a:pt x="12" y="184"/>
                    </a:lnTo>
                    <a:lnTo>
                      <a:pt x="18" y="189"/>
                    </a:lnTo>
                    <a:lnTo>
                      <a:pt x="23" y="192"/>
                    </a:lnTo>
                    <a:lnTo>
                      <a:pt x="30" y="195"/>
                    </a:lnTo>
                    <a:lnTo>
                      <a:pt x="38" y="196"/>
                    </a:lnTo>
                    <a:lnTo>
                      <a:pt x="46" y="195"/>
                    </a:lnTo>
                    <a:lnTo>
                      <a:pt x="53" y="192"/>
                    </a:lnTo>
                    <a:lnTo>
                      <a:pt x="60" y="189"/>
                    </a:lnTo>
                    <a:lnTo>
                      <a:pt x="66" y="184"/>
                    </a:lnTo>
                    <a:lnTo>
                      <a:pt x="71" y="179"/>
                    </a:lnTo>
                    <a:lnTo>
                      <a:pt x="74" y="173"/>
                    </a:lnTo>
                    <a:lnTo>
                      <a:pt x="76" y="166"/>
                    </a:lnTo>
                    <a:lnTo>
                      <a:pt x="77" y="158"/>
                    </a:lnTo>
                    <a:lnTo>
                      <a:pt x="77" y="158"/>
                    </a:lnTo>
                    <a:lnTo>
                      <a:pt x="77" y="38"/>
                    </a:lnTo>
                    <a:lnTo>
                      <a:pt x="77" y="38"/>
                    </a:lnTo>
                    <a:lnTo>
                      <a:pt x="76" y="30"/>
                    </a:lnTo>
                    <a:lnTo>
                      <a:pt x="74" y="23"/>
                    </a:lnTo>
                    <a:lnTo>
                      <a:pt x="71" y="17"/>
                    </a:lnTo>
                    <a:lnTo>
                      <a:pt x="66" y="12"/>
                    </a:lnTo>
                    <a:lnTo>
                      <a:pt x="60" y="7"/>
                    </a:lnTo>
                    <a:lnTo>
                      <a:pt x="53" y="4"/>
                    </a:lnTo>
                    <a:lnTo>
                      <a:pt x="46" y="1"/>
                    </a:lnTo>
                    <a:lnTo>
                      <a:pt x="38" y="0"/>
                    </a:lnTo>
                    <a:lnTo>
                      <a:pt x="30" y="1"/>
                    </a:lnTo>
                    <a:lnTo>
                      <a:pt x="23" y="4"/>
                    </a:lnTo>
                    <a:lnTo>
                      <a:pt x="18" y="7"/>
                    </a:lnTo>
                    <a:lnTo>
                      <a:pt x="12" y="12"/>
                    </a:lnTo>
                    <a:lnTo>
                      <a:pt x="7" y="17"/>
                    </a:lnTo>
                    <a:lnTo>
                      <a:pt x="4" y="23"/>
                    </a:lnTo>
                    <a:lnTo>
                      <a:pt x="1" y="30"/>
                    </a:lnTo>
                    <a:lnTo>
                      <a:pt x="0" y="38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4" name="Freeform 15"/>
              <p:cNvSpPr>
                <a:spLocks/>
              </p:cNvSpPr>
              <p:nvPr/>
            </p:nvSpPr>
            <p:spPr bwMode="auto">
              <a:xfrm>
                <a:off x="-621772" y="240023"/>
                <a:ext cx="60618" cy="62133"/>
              </a:xfrm>
              <a:custGeom>
                <a:avLst/>
                <a:gdLst>
                  <a:gd name="T0" fmla="*/ 96 w 161"/>
                  <a:gd name="T1" fmla="*/ 11 h 162"/>
                  <a:gd name="T2" fmla="*/ 12 w 161"/>
                  <a:gd name="T3" fmla="*/ 95 h 162"/>
                  <a:gd name="T4" fmla="*/ 12 w 161"/>
                  <a:gd name="T5" fmla="*/ 95 h 162"/>
                  <a:gd name="T6" fmla="*/ 4 w 161"/>
                  <a:gd name="T7" fmla="*/ 108 h 162"/>
                  <a:gd name="T8" fmla="*/ 0 w 161"/>
                  <a:gd name="T9" fmla="*/ 123 h 162"/>
                  <a:gd name="T10" fmla="*/ 4 w 161"/>
                  <a:gd name="T11" fmla="*/ 137 h 162"/>
                  <a:gd name="T12" fmla="*/ 12 w 161"/>
                  <a:gd name="T13" fmla="*/ 151 h 162"/>
                  <a:gd name="T14" fmla="*/ 17 w 161"/>
                  <a:gd name="T15" fmla="*/ 155 h 162"/>
                  <a:gd name="T16" fmla="*/ 24 w 161"/>
                  <a:gd name="T17" fmla="*/ 159 h 162"/>
                  <a:gd name="T18" fmla="*/ 31 w 161"/>
                  <a:gd name="T19" fmla="*/ 161 h 162"/>
                  <a:gd name="T20" fmla="*/ 39 w 161"/>
                  <a:gd name="T21" fmla="*/ 162 h 162"/>
                  <a:gd name="T22" fmla="*/ 46 w 161"/>
                  <a:gd name="T23" fmla="*/ 161 h 162"/>
                  <a:gd name="T24" fmla="*/ 53 w 161"/>
                  <a:gd name="T25" fmla="*/ 159 h 162"/>
                  <a:gd name="T26" fmla="*/ 60 w 161"/>
                  <a:gd name="T27" fmla="*/ 155 h 162"/>
                  <a:gd name="T28" fmla="*/ 66 w 161"/>
                  <a:gd name="T29" fmla="*/ 151 h 162"/>
                  <a:gd name="T30" fmla="*/ 66 w 161"/>
                  <a:gd name="T31" fmla="*/ 151 h 162"/>
                  <a:gd name="T32" fmla="*/ 150 w 161"/>
                  <a:gd name="T33" fmla="*/ 67 h 162"/>
                  <a:gd name="T34" fmla="*/ 150 w 161"/>
                  <a:gd name="T35" fmla="*/ 67 h 162"/>
                  <a:gd name="T36" fmla="*/ 158 w 161"/>
                  <a:gd name="T37" fmla="*/ 53 h 162"/>
                  <a:gd name="T38" fmla="*/ 161 w 161"/>
                  <a:gd name="T39" fmla="*/ 39 h 162"/>
                  <a:gd name="T40" fmla="*/ 158 w 161"/>
                  <a:gd name="T41" fmla="*/ 24 h 162"/>
                  <a:gd name="T42" fmla="*/ 150 w 161"/>
                  <a:gd name="T43" fmla="*/ 11 h 162"/>
                  <a:gd name="T44" fmla="*/ 144 w 161"/>
                  <a:gd name="T45" fmla="*/ 7 h 162"/>
                  <a:gd name="T46" fmla="*/ 137 w 161"/>
                  <a:gd name="T47" fmla="*/ 3 h 162"/>
                  <a:gd name="T48" fmla="*/ 130 w 161"/>
                  <a:gd name="T49" fmla="*/ 1 h 162"/>
                  <a:gd name="T50" fmla="*/ 123 w 161"/>
                  <a:gd name="T51" fmla="*/ 0 h 162"/>
                  <a:gd name="T52" fmla="*/ 115 w 161"/>
                  <a:gd name="T53" fmla="*/ 1 h 162"/>
                  <a:gd name="T54" fmla="*/ 108 w 161"/>
                  <a:gd name="T55" fmla="*/ 3 h 162"/>
                  <a:gd name="T56" fmla="*/ 101 w 161"/>
                  <a:gd name="T57" fmla="*/ 7 h 162"/>
                  <a:gd name="T58" fmla="*/ 96 w 161"/>
                  <a:gd name="T59" fmla="*/ 11 h 162"/>
                  <a:gd name="T60" fmla="*/ 96 w 161"/>
                  <a:gd name="T61" fmla="*/ 11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1" h="162">
                    <a:moveTo>
                      <a:pt x="96" y="11"/>
                    </a:moveTo>
                    <a:lnTo>
                      <a:pt x="12" y="95"/>
                    </a:lnTo>
                    <a:lnTo>
                      <a:pt x="12" y="95"/>
                    </a:lnTo>
                    <a:lnTo>
                      <a:pt x="4" y="108"/>
                    </a:lnTo>
                    <a:lnTo>
                      <a:pt x="0" y="123"/>
                    </a:lnTo>
                    <a:lnTo>
                      <a:pt x="4" y="137"/>
                    </a:lnTo>
                    <a:lnTo>
                      <a:pt x="12" y="151"/>
                    </a:lnTo>
                    <a:lnTo>
                      <a:pt x="17" y="155"/>
                    </a:lnTo>
                    <a:lnTo>
                      <a:pt x="24" y="159"/>
                    </a:lnTo>
                    <a:lnTo>
                      <a:pt x="31" y="161"/>
                    </a:lnTo>
                    <a:lnTo>
                      <a:pt x="39" y="162"/>
                    </a:lnTo>
                    <a:lnTo>
                      <a:pt x="46" y="161"/>
                    </a:lnTo>
                    <a:lnTo>
                      <a:pt x="53" y="159"/>
                    </a:lnTo>
                    <a:lnTo>
                      <a:pt x="60" y="155"/>
                    </a:lnTo>
                    <a:lnTo>
                      <a:pt x="66" y="151"/>
                    </a:lnTo>
                    <a:lnTo>
                      <a:pt x="66" y="151"/>
                    </a:lnTo>
                    <a:lnTo>
                      <a:pt x="150" y="67"/>
                    </a:lnTo>
                    <a:lnTo>
                      <a:pt x="150" y="67"/>
                    </a:lnTo>
                    <a:lnTo>
                      <a:pt x="158" y="53"/>
                    </a:lnTo>
                    <a:lnTo>
                      <a:pt x="161" y="39"/>
                    </a:lnTo>
                    <a:lnTo>
                      <a:pt x="158" y="24"/>
                    </a:lnTo>
                    <a:lnTo>
                      <a:pt x="150" y="11"/>
                    </a:lnTo>
                    <a:lnTo>
                      <a:pt x="144" y="7"/>
                    </a:lnTo>
                    <a:lnTo>
                      <a:pt x="137" y="3"/>
                    </a:lnTo>
                    <a:lnTo>
                      <a:pt x="130" y="1"/>
                    </a:lnTo>
                    <a:lnTo>
                      <a:pt x="123" y="0"/>
                    </a:lnTo>
                    <a:lnTo>
                      <a:pt x="115" y="1"/>
                    </a:lnTo>
                    <a:lnTo>
                      <a:pt x="108" y="3"/>
                    </a:lnTo>
                    <a:lnTo>
                      <a:pt x="101" y="7"/>
                    </a:lnTo>
                    <a:lnTo>
                      <a:pt x="96" y="11"/>
                    </a:lnTo>
                    <a:lnTo>
                      <a:pt x="96" y="1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5" name="Freeform 16"/>
              <p:cNvSpPr>
                <a:spLocks/>
              </p:cNvSpPr>
              <p:nvPr/>
            </p:nvSpPr>
            <p:spPr bwMode="auto">
              <a:xfrm>
                <a:off x="-810446" y="240023"/>
                <a:ext cx="60618" cy="62133"/>
              </a:xfrm>
              <a:custGeom>
                <a:avLst/>
                <a:gdLst>
                  <a:gd name="T0" fmla="*/ 12 w 162"/>
                  <a:gd name="T1" fmla="*/ 67 h 162"/>
                  <a:gd name="T2" fmla="*/ 96 w 162"/>
                  <a:gd name="T3" fmla="*/ 151 h 162"/>
                  <a:gd name="T4" fmla="*/ 96 w 162"/>
                  <a:gd name="T5" fmla="*/ 151 h 162"/>
                  <a:gd name="T6" fmla="*/ 102 w 162"/>
                  <a:gd name="T7" fmla="*/ 155 h 162"/>
                  <a:gd name="T8" fmla="*/ 109 w 162"/>
                  <a:gd name="T9" fmla="*/ 159 h 162"/>
                  <a:gd name="T10" fmla="*/ 116 w 162"/>
                  <a:gd name="T11" fmla="*/ 161 h 162"/>
                  <a:gd name="T12" fmla="*/ 124 w 162"/>
                  <a:gd name="T13" fmla="*/ 162 h 162"/>
                  <a:gd name="T14" fmla="*/ 131 w 162"/>
                  <a:gd name="T15" fmla="*/ 161 h 162"/>
                  <a:gd name="T16" fmla="*/ 138 w 162"/>
                  <a:gd name="T17" fmla="*/ 159 h 162"/>
                  <a:gd name="T18" fmla="*/ 144 w 162"/>
                  <a:gd name="T19" fmla="*/ 155 h 162"/>
                  <a:gd name="T20" fmla="*/ 150 w 162"/>
                  <a:gd name="T21" fmla="*/ 151 h 162"/>
                  <a:gd name="T22" fmla="*/ 158 w 162"/>
                  <a:gd name="T23" fmla="*/ 137 h 162"/>
                  <a:gd name="T24" fmla="*/ 162 w 162"/>
                  <a:gd name="T25" fmla="*/ 123 h 162"/>
                  <a:gd name="T26" fmla="*/ 158 w 162"/>
                  <a:gd name="T27" fmla="*/ 108 h 162"/>
                  <a:gd name="T28" fmla="*/ 150 w 162"/>
                  <a:gd name="T29" fmla="*/ 95 h 162"/>
                  <a:gd name="T30" fmla="*/ 150 w 162"/>
                  <a:gd name="T31" fmla="*/ 95 h 162"/>
                  <a:gd name="T32" fmla="*/ 66 w 162"/>
                  <a:gd name="T33" fmla="*/ 11 h 162"/>
                  <a:gd name="T34" fmla="*/ 66 w 162"/>
                  <a:gd name="T35" fmla="*/ 11 h 162"/>
                  <a:gd name="T36" fmla="*/ 60 w 162"/>
                  <a:gd name="T37" fmla="*/ 7 h 162"/>
                  <a:gd name="T38" fmla="*/ 53 w 162"/>
                  <a:gd name="T39" fmla="*/ 3 h 162"/>
                  <a:gd name="T40" fmla="*/ 47 w 162"/>
                  <a:gd name="T41" fmla="*/ 1 h 162"/>
                  <a:gd name="T42" fmla="*/ 40 w 162"/>
                  <a:gd name="T43" fmla="*/ 0 h 162"/>
                  <a:gd name="T44" fmla="*/ 32 w 162"/>
                  <a:gd name="T45" fmla="*/ 1 h 162"/>
                  <a:gd name="T46" fmla="*/ 25 w 162"/>
                  <a:gd name="T47" fmla="*/ 3 h 162"/>
                  <a:gd name="T48" fmla="*/ 18 w 162"/>
                  <a:gd name="T49" fmla="*/ 7 h 162"/>
                  <a:gd name="T50" fmla="*/ 12 w 162"/>
                  <a:gd name="T51" fmla="*/ 11 h 162"/>
                  <a:gd name="T52" fmla="*/ 4 w 162"/>
                  <a:gd name="T53" fmla="*/ 24 h 162"/>
                  <a:gd name="T54" fmla="*/ 0 w 162"/>
                  <a:gd name="T55" fmla="*/ 39 h 162"/>
                  <a:gd name="T56" fmla="*/ 4 w 162"/>
                  <a:gd name="T57" fmla="*/ 53 h 162"/>
                  <a:gd name="T58" fmla="*/ 12 w 162"/>
                  <a:gd name="T59" fmla="*/ 67 h 162"/>
                  <a:gd name="T60" fmla="*/ 12 w 162"/>
                  <a:gd name="T61" fmla="*/ 67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2" h="162">
                    <a:moveTo>
                      <a:pt x="12" y="67"/>
                    </a:moveTo>
                    <a:lnTo>
                      <a:pt x="96" y="151"/>
                    </a:lnTo>
                    <a:lnTo>
                      <a:pt x="96" y="151"/>
                    </a:lnTo>
                    <a:lnTo>
                      <a:pt x="102" y="155"/>
                    </a:lnTo>
                    <a:lnTo>
                      <a:pt x="109" y="159"/>
                    </a:lnTo>
                    <a:lnTo>
                      <a:pt x="116" y="161"/>
                    </a:lnTo>
                    <a:lnTo>
                      <a:pt x="124" y="162"/>
                    </a:lnTo>
                    <a:lnTo>
                      <a:pt x="131" y="161"/>
                    </a:lnTo>
                    <a:lnTo>
                      <a:pt x="138" y="159"/>
                    </a:lnTo>
                    <a:lnTo>
                      <a:pt x="144" y="155"/>
                    </a:lnTo>
                    <a:lnTo>
                      <a:pt x="150" y="151"/>
                    </a:lnTo>
                    <a:lnTo>
                      <a:pt x="158" y="137"/>
                    </a:lnTo>
                    <a:lnTo>
                      <a:pt x="162" y="123"/>
                    </a:lnTo>
                    <a:lnTo>
                      <a:pt x="158" y="108"/>
                    </a:lnTo>
                    <a:lnTo>
                      <a:pt x="150" y="95"/>
                    </a:lnTo>
                    <a:lnTo>
                      <a:pt x="150" y="95"/>
                    </a:lnTo>
                    <a:lnTo>
                      <a:pt x="66" y="11"/>
                    </a:lnTo>
                    <a:lnTo>
                      <a:pt x="66" y="11"/>
                    </a:lnTo>
                    <a:lnTo>
                      <a:pt x="60" y="7"/>
                    </a:lnTo>
                    <a:lnTo>
                      <a:pt x="53" y="3"/>
                    </a:lnTo>
                    <a:lnTo>
                      <a:pt x="47" y="1"/>
                    </a:lnTo>
                    <a:lnTo>
                      <a:pt x="40" y="0"/>
                    </a:lnTo>
                    <a:lnTo>
                      <a:pt x="32" y="1"/>
                    </a:lnTo>
                    <a:lnTo>
                      <a:pt x="25" y="3"/>
                    </a:lnTo>
                    <a:lnTo>
                      <a:pt x="18" y="7"/>
                    </a:lnTo>
                    <a:lnTo>
                      <a:pt x="12" y="11"/>
                    </a:lnTo>
                    <a:lnTo>
                      <a:pt x="4" y="24"/>
                    </a:lnTo>
                    <a:lnTo>
                      <a:pt x="0" y="39"/>
                    </a:lnTo>
                    <a:lnTo>
                      <a:pt x="4" y="53"/>
                    </a:lnTo>
                    <a:lnTo>
                      <a:pt x="12" y="67"/>
                    </a:lnTo>
                    <a:lnTo>
                      <a:pt x="12" y="6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6" name="Freeform 17"/>
              <p:cNvSpPr>
                <a:spLocks/>
              </p:cNvSpPr>
              <p:nvPr/>
            </p:nvSpPr>
            <p:spPr bwMode="auto">
              <a:xfrm>
                <a:off x="-759678" y="287759"/>
                <a:ext cx="145483" cy="145483"/>
              </a:xfrm>
              <a:custGeom>
                <a:avLst/>
                <a:gdLst>
                  <a:gd name="T0" fmla="*/ 305 w 384"/>
                  <a:gd name="T1" fmla="*/ 366 h 384"/>
                  <a:gd name="T2" fmla="*/ 318 w 384"/>
                  <a:gd name="T3" fmla="*/ 338 h 384"/>
                  <a:gd name="T4" fmla="*/ 341 w 384"/>
                  <a:gd name="T5" fmla="*/ 311 h 384"/>
                  <a:gd name="T6" fmla="*/ 362 w 384"/>
                  <a:gd name="T7" fmla="*/ 280 h 384"/>
                  <a:gd name="T8" fmla="*/ 376 w 384"/>
                  <a:gd name="T9" fmla="*/ 245 h 384"/>
                  <a:gd name="T10" fmla="*/ 383 w 384"/>
                  <a:gd name="T11" fmla="*/ 210 h 384"/>
                  <a:gd name="T12" fmla="*/ 383 w 384"/>
                  <a:gd name="T13" fmla="*/ 173 h 384"/>
                  <a:gd name="T14" fmla="*/ 376 w 384"/>
                  <a:gd name="T15" fmla="*/ 136 h 384"/>
                  <a:gd name="T16" fmla="*/ 362 w 384"/>
                  <a:gd name="T17" fmla="*/ 102 h 384"/>
                  <a:gd name="T18" fmla="*/ 340 w 384"/>
                  <a:gd name="T19" fmla="*/ 71 h 384"/>
                  <a:gd name="T20" fmla="*/ 314 w 384"/>
                  <a:gd name="T21" fmla="*/ 44 h 384"/>
                  <a:gd name="T22" fmla="*/ 282 w 384"/>
                  <a:gd name="T23" fmla="*/ 22 h 384"/>
                  <a:gd name="T24" fmla="*/ 249 w 384"/>
                  <a:gd name="T25" fmla="*/ 8 h 384"/>
                  <a:gd name="T26" fmla="*/ 212 w 384"/>
                  <a:gd name="T27" fmla="*/ 1 h 384"/>
                  <a:gd name="T28" fmla="*/ 173 w 384"/>
                  <a:gd name="T29" fmla="*/ 1 h 384"/>
                  <a:gd name="T30" fmla="*/ 135 w 384"/>
                  <a:gd name="T31" fmla="*/ 8 h 384"/>
                  <a:gd name="T32" fmla="*/ 102 w 384"/>
                  <a:gd name="T33" fmla="*/ 23 h 384"/>
                  <a:gd name="T34" fmla="*/ 70 w 384"/>
                  <a:gd name="T35" fmla="*/ 44 h 384"/>
                  <a:gd name="T36" fmla="*/ 44 w 384"/>
                  <a:gd name="T37" fmla="*/ 69 h 384"/>
                  <a:gd name="T38" fmla="*/ 23 w 384"/>
                  <a:gd name="T39" fmla="*/ 100 h 384"/>
                  <a:gd name="T40" fmla="*/ 9 w 384"/>
                  <a:gd name="T41" fmla="*/ 135 h 384"/>
                  <a:gd name="T42" fmla="*/ 1 w 384"/>
                  <a:gd name="T43" fmla="*/ 172 h 384"/>
                  <a:gd name="T44" fmla="*/ 1 w 384"/>
                  <a:gd name="T45" fmla="*/ 210 h 384"/>
                  <a:gd name="T46" fmla="*/ 8 w 384"/>
                  <a:gd name="T47" fmla="*/ 245 h 384"/>
                  <a:gd name="T48" fmla="*/ 22 w 384"/>
                  <a:gd name="T49" fmla="*/ 279 h 384"/>
                  <a:gd name="T50" fmla="*/ 42 w 384"/>
                  <a:gd name="T51" fmla="*/ 310 h 384"/>
                  <a:gd name="T52" fmla="*/ 65 w 384"/>
                  <a:gd name="T53" fmla="*/ 336 h 384"/>
                  <a:gd name="T54" fmla="*/ 79 w 384"/>
                  <a:gd name="T55" fmla="*/ 366 h 384"/>
                  <a:gd name="T56" fmla="*/ 157 w 384"/>
                  <a:gd name="T57" fmla="*/ 384 h 384"/>
                  <a:gd name="T58" fmla="*/ 153 w 384"/>
                  <a:gd name="T59" fmla="*/ 351 h 384"/>
                  <a:gd name="T60" fmla="*/ 144 w 384"/>
                  <a:gd name="T61" fmla="*/ 320 h 384"/>
                  <a:gd name="T62" fmla="*/ 129 w 384"/>
                  <a:gd name="T63" fmla="*/ 293 h 384"/>
                  <a:gd name="T64" fmla="*/ 108 w 384"/>
                  <a:gd name="T65" fmla="*/ 269 h 384"/>
                  <a:gd name="T66" fmla="*/ 85 w 384"/>
                  <a:gd name="T67" fmla="*/ 234 h 384"/>
                  <a:gd name="T68" fmla="*/ 77 w 384"/>
                  <a:gd name="T69" fmla="*/ 191 h 384"/>
                  <a:gd name="T70" fmla="*/ 87 w 384"/>
                  <a:gd name="T71" fmla="*/ 148 h 384"/>
                  <a:gd name="T72" fmla="*/ 111 w 384"/>
                  <a:gd name="T73" fmla="*/ 111 h 384"/>
                  <a:gd name="T74" fmla="*/ 128 w 384"/>
                  <a:gd name="T75" fmla="*/ 96 h 384"/>
                  <a:gd name="T76" fmla="*/ 149 w 384"/>
                  <a:gd name="T77" fmla="*/ 85 h 384"/>
                  <a:gd name="T78" fmla="*/ 170 w 384"/>
                  <a:gd name="T79" fmla="*/ 80 h 384"/>
                  <a:gd name="T80" fmla="*/ 193 w 384"/>
                  <a:gd name="T81" fmla="*/ 77 h 384"/>
                  <a:gd name="T82" fmla="*/ 216 w 384"/>
                  <a:gd name="T83" fmla="*/ 80 h 384"/>
                  <a:gd name="T84" fmla="*/ 238 w 384"/>
                  <a:gd name="T85" fmla="*/ 85 h 384"/>
                  <a:gd name="T86" fmla="*/ 257 w 384"/>
                  <a:gd name="T87" fmla="*/ 96 h 384"/>
                  <a:gd name="T88" fmla="*/ 274 w 384"/>
                  <a:gd name="T89" fmla="*/ 111 h 384"/>
                  <a:gd name="T90" fmla="*/ 297 w 384"/>
                  <a:gd name="T91" fmla="*/ 148 h 384"/>
                  <a:gd name="T92" fmla="*/ 307 w 384"/>
                  <a:gd name="T93" fmla="*/ 191 h 384"/>
                  <a:gd name="T94" fmla="*/ 299 w 384"/>
                  <a:gd name="T95" fmla="*/ 234 h 384"/>
                  <a:gd name="T96" fmla="*/ 276 w 384"/>
                  <a:gd name="T97" fmla="*/ 271 h 384"/>
                  <a:gd name="T98" fmla="*/ 256 w 384"/>
                  <a:gd name="T99" fmla="*/ 294 h 384"/>
                  <a:gd name="T100" fmla="*/ 241 w 384"/>
                  <a:gd name="T101" fmla="*/ 321 h 384"/>
                  <a:gd name="T102" fmla="*/ 232 w 384"/>
                  <a:gd name="T103" fmla="*/ 351 h 384"/>
                  <a:gd name="T104" fmla="*/ 228 w 384"/>
                  <a:gd name="T105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84" h="384">
                    <a:moveTo>
                      <a:pt x="304" y="384"/>
                    </a:moveTo>
                    <a:lnTo>
                      <a:pt x="305" y="366"/>
                    </a:lnTo>
                    <a:lnTo>
                      <a:pt x="311" y="351"/>
                    </a:lnTo>
                    <a:lnTo>
                      <a:pt x="318" y="338"/>
                    </a:lnTo>
                    <a:lnTo>
                      <a:pt x="329" y="325"/>
                    </a:lnTo>
                    <a:lnTo>
                      <a:pt x="341" y="311"/>
                    </a:lnTo>
                    <a:lnTo>
                      <a:pt x="353" y="295"/>
                    </a:lnTo>
                    <a:lnTo>
                      <a:pt x="362" y="280"/>
                    </a:lnTo>
                    <a:lnTo>
                      <a:pt x="370" y="263"/>
                    </a:lnTo>
                    <a:lnTo>
                      <a:pt x="376" y="245"/>
                    </a:lnTo>
                    <a:lnTo>
                      <a:pt x="380" y="228"/>
                    </a:lnTo>
                    <a:lnTo>
                      <a:pt x="383" y="210"/>
                    </a:lnTo>
                    <a:lnTo>
                      <a:pt x="384" y="191"/>
                    </a:lnTo>
                    <a:lnTo>
                      <a:pt x="383" y="173"/>
                    </a:lnTo>
                    <a:lnTo>
                      <a:pt x="380" y="155"/>
                    </a:lnTo>
                    <a:lnTo>
                      <a:pt x="376" y="136"/>
                    </a:lnTo>
                    <a:lnTo>
                      <a:pt x="370" y="119"/>
                    </a:lnTo>
                    <a:lnTo>
                      <a:pt x="362" y="102"/>
                    </a:lnTo>
                    <a:lnTo>
                      <a:pt x="352" y="85"/>
                    </a:lnTo>
                    <a:lnTo>
                      <a:pt x="340" y="71"/>
                    </a:lnTo>
                    <a:lnTo>
                      <a:pt x="327" y="57"/>
                    </a:lnTo>
                    <a:lnTo>
                      <a:pt x="314" y="44"/>
                    </a:lnTo>
                    <a:lnTo>
                      <a:pt x="299" y="33"/>
                    </a:lnTo>
                    <a:lnTo>
                      <a:pt x="282" y="22"/>
                    </a:lnTo>
                    <a:lnTo>
                      <a:pt x="266" y="14"/>
                    </a:lnTo>
                    <a:lnTo>
                      <a:pt x="249" y="8"/>
                    </a:lnTo>
                    <a:lnTo>
                      <a:pt x="231" y="4"/>
                    </a:lnTo>
                    <a:lnTo>
                      <a:pt x="212" y="1"/>
                    </a:lnTo>
                    <a:lnTo>
                      <a:pt x="193" y="0"/>
                    </a:lnTo>
                    <a:lnTo>
                      <a:pt x="173" y="1"/>
                    </a:lnTo>
                    <a:lnTo>
                      <a:pt x="153" y="4"/>
                    </a:lnTo>
                    <a:lnTo>
                      <a:pt x="135" y="8"/>
                    </a:lnTo>
                    <a:lnTo>
                      <a:pt x="118" y="15"/>
                    </a:lnTo>
                    <a:lnTo>
                      <a:pt x="102" y="23"/>
                    </a:lnTo>
                    <a:lnTo>
                      <a:pt x="85" y="33"/>
                    </a:lnTo>
                    <a:lnTo>
                      <a:pt x="70" y="44"/>
                    </a:lnTo>
                    <a:lnTo>
                      <a:pt x="57" y="56"/>
                    </a:lnTo>
                    <a:lnTo>
                      <a:pt x="44" y="69"/>
                    </a:lnTo>
                    <a:lnTo>
                      <a:pt x="34" y="84"/>
                    </a:lnTo>
                    <a:lnTo>
                      <a:pt x="23" y="100"/>
                    </a:lnTo>
                    <a:lnTo>
                      <a:pt x="15" y="117"/>
                    </a:lnTo>
                    <a:lnTo>
                      <a:pt x="9" y="135"/>
                    </a:lnTo>
                    <a:lnTo>
                      <a:pt x="4" y="152"/>
                    </a:lnTo>
                    <a:lnTo>
                      <a:pt x="1" y="172"/>
                    </a:lnTo>
                    <a:lnTo>
                      <a:pt x="0" y="191"/>
                    </a:lnTo>
                    <a:lnTo>
                      <a:pt x="1" y="210"/>
                    </a:lnTo>
                    <a:lnTo>
                      <a:pt x="4" y="228"/>
                    </a:lnTo>
                    <a:lnTo>
                      <a:pt x="8" y="245"/>
                    </a:lnTo>
                    <a:lnTo>
                      <a:pt x="14" y="263"/>
                    </a:lnTo>
                    <a:lnTo>
                      <a:pt x="22" y="279"/>
                    </a:lnTo>
                    <a:lnTo>
                      <a:pt x="31" y="295"/>
                    </a:lnTo>
                    <a:lnTo>
                      <a:pt x="42" y="310"/>
                    </a:lnTo>
                    <a:lnTo>
                      <a:pt x="54" y="324"/>
                    </a:lnTo>
                    <a:lnTo>
                      <a:pt x="65" y="336"/>
                    </a:lnTo>
                    <a:lnTo>
                      <a:pt x="73" y="351"/>
                    </a:lnTo>
                    <a:lnTo>
                      <a:pt x="79" y="366"/>
                    </a:lnTo>
                    <a:lnTo>
                      <a:pt x="80" y="384"/>
                    </a:lnTo>
                    <a:lnTo>
                      <a:pt x="157" y="384"/>
                    </a:lnTo>
                    <a:lnTo>
                      <a:pt x="156" y="368"/>
                    </a:lnTo>
                    <a:lnTo>
                      <a:pt x="153" y="351"/>
                    </a:lnTo>
                    <a:lnTo>
                      <a:pt x="150" y="336"/>
                    </a:lnTo>
                    <a:lnTo>
                      <a:pt x="144" y="320"/>
                    </a:lnTo>
                    <a:lnTo>
                      <a:pt x="137" y="307"/>
                    </a:lnTo>
                    <a:lnTo>
                      <a:pt x="129" y="293"/>
                    </a:lnTo>
                    <a:lnTo>
                      <a:pt x="120" y="280"/>
                    </a:lnTo>
                    <a:lnTo>
                      <a:pt x="108" y="269"/>
                    </a:lnTo>
                    <a:lnTo>
                      <a:pt x="96" y="252"/>
                    </a:lnTo>
                    <a:lnTo>
                      <a:pt x="85" y="234"/>
                    </a:lnTo>
                    <a:lnTo>
                      <a:pt x="80" y="213"/>
                    </a:lnTo>
                    <a:lnTo>
                      <a:pt x="77" y="191"/>
                    </a:lnTo>
                    <a:lnTo>
                      <a:pt x="80" y="168"/>
                    </a:lnTo>
                    <a:lnTo>
                      <a:pt x="87" y="148"/>
                    </a:lnTo>
                    <a:lnTo>
                      <a:pt x="97" y="128"/>
                    </a:lnTo>
                    <a:lnTo>
                      <a:pt x="111" y="111"/>
                    </a:lnTo>
                    <a:lnTo>
                      <a:pt x="119" y="103"/>
                    </a:lnTo>
                    <a:lnTo>
                      <a:pt x="128" y="96"/>
                    </a:lnTo>
                    <a:lnTo>
                      <a:pt x="138" y="90"/>
                    </a:lnTo>
                    <a:lnTo>
                      <a:pt x="149" y="85"/>
                    </a:lnTo>
                    <a:lnTo>
                      <a:pt x="159" y="82"/>
                    </a:lnTo>
                    <a:lnTo>
                      <a:pt x="170" y="80"/>
                    </a:lnTo>
                    <a:lnTo>
                      <a:pt x="181" y="77"/>
                    </a:lnTo>
                    <a:lnTo>
                      <a:pt x="193" y="77"/>
                    </a:lnTo>
                    <a:lnTo>
                      <a:pt x="204" y="77"/>
                    </a:lnTo>
                    <a:lnTo>
                      <a:pt x="216" y="80"/>
                    </a:lnTo>
                    <a:lnTo>
                      <a:pt x="226" y="82"/>
                    </a:lnTo>
                    <a:lnTo>
                      <a:pt x="238" y="85"/>
                    </a:lnTo>
                    <a:lnTo>
                      <a:pt x="247" y="90"/>
                    </a:lnTo>
                    <a:lnTo>
                      <a:pt x="257" y="96"/>
                    </a:lnTo>
                    <a:lnTo>
                      <a:pt x="266" y="103"/>
                    </a:lnTo>
                    <a:lnTo>
                      <a:pt x="274" y="111"/>
                    </a:lnTo>
                    <a:lnTo>
                      <a:pt x="288" y="128"/>
                    </a:lnTo>
                    <a:lnTo>
                      <a:pt x="297" y="148"/>
                    </a:lnTo>
                    <a:lnTo>
                      <a:pt x="304" y="168"/>
                    </a:lnTo>
                    <a:lnTo>
                      <a:pt x="307" y="191"/>
                    </a:lnTo>
                    <a:lnTo>
                      <a:pt x="304" y="213"/>
                    </a:lnTo>
                    <a:lnTo>
                      <a:pt x="299" y="234"/>
                    </a:lnTo>
                    <a:lnTo>
                      <a:pt x="288" y="254"/>
                    </a:lnTo>
                    <a:lnTo>
                      <a:pt x="276" y="271"/>
                    </a:lnTo>
                    <a:lnTo>
                      <a:pt x="265" y="282"/>
                    </a:lnTo>
                    <a:lnTo>
                      <a:pt x="256" y="294"/>
                    </a:lnTo>
                    <a:lnTo>
                      <a:pt x="248" y="308"/>
                    </a:lnTo>
                    <a:lnTo>
                      <a:pt x="241" y="321"/>
                    </a:lnTo>
                    <a:lnTo>
                      <a:pt x="235" y="336"/>
                    </a:lnTo>
                    <a:lnTo>
                      <a:pt x="232" y="351"/>
                    </a:lnTo>
                    <a:lnTo>
                      <a:pt x="229" y="368"/>
                    </a:lnTo>
                    <a:lnTo>
                      <a:pt x="228" y="384"/>
                    </a:lnTo>
                    <a:lnTo>
                      <a:pt x="304" y="38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7" name="Rectangle 18"/>
              <p:cNvSpPr>
                <a:spLocks noChangeArrowheads="1"/>
              </p:cNvSpPr>
              <p:nvPr/>
            </p:nvSpPr>
            <p:spPr bwMode="auto">
              <a:xfrm>
                <a:off x="-730127" y="440819"/>
                <a:ext cx="84865" cy="287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8" name="Rectangle 19"/>
              <p:cNvSpPr>
                <a:spLocks noChangeArrowheads="1"/>
              </p:cNvSpPr>
              <p:nvPr/>
            </p:nvSpPr>
            <p:spPr bwMode="auto">
              <a:xfrm>
                <a:off x="-715730" y="477190"/>
                <a:ext cx="56830" cy="295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9" name="Rectangle 20"/>
              <p:cNvSpPr>
                <a:spLocks noChangeArrowheads="1"/>
              </p:cNvSpPr>
              <p:nvPr/>
            </p:nvSpPr>
            <p:spPr bwMode="auto">
              <a:xfrm>
                <a:off x="-701333" y="344588"/>
                <a:ext cx="28794" cy="545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</p:grpSp>
      <p:grpSp>
        <p:nvGrpSpPr>
          <p:cNvPr id="20" name="Group 19"/>
          <p:cNvGrpSpPr/>
          <p:nvPr/>
        </p:nvGrpSpPr>
        <p:grpSpPr>
          <a:xfrm>
            <a:off x="-1280160" y="2926080"/>
            <a:ext cx="1188720" cy="2123658"/>
            <a:chOff x="-1280160" y="1994916"/>
            <a:chExt cx="1188720" cy="2123658"/>
          </a:xfrm>
        </p:grpSpPr>
        <p:sp>
          <p:nvSpPr>
            <p:cNvPr id="21" name="TextBox 20"/>
            <p:cNvSpPr txBox="1"/>
            <p:nvPr/>
          </p:nvSpPr>
          <p:spPr>
            <a:xfrm flipH="1">
              <a:off x="-1280160" y="1994916"/>
              <a:ext cx="1188720" cy="21236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lIns="91440" tIns="502920" rIns="91440" bIns="91440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</a:rPr>
                <a:t>To add your data to this slide, right-click the graph and choose </a:t>
              </a:r>
              <a:r>
                <a:rPr lang="en-US" sz="11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Change Chart Type </a:t>
              </a: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</a:rPr>
                <a:t>and/or </a:t>
              </a:r>
              <a:r>
                <a:rPr lang="en-US" sz="11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Edit Data</a:t>
              </a: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</a:rPr>
                <a:t>. Then, copy the slide to your presentation.  </a:t>
              </a:r>
              <a:endParaRPr lang="en-CA" sz="110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Freeform 9"/>
            <p:cNvSpPr>
              <a:spLocks noChangeAspect="1"/>
            </p:cNvSpPr>
            <p:nvPr/>
          </p:nvSpPr>
          <p:spPr bwMode="auto">
            <a:xfrm>
              <a:off x="-785863" y="2104644"/>
              <a:ext cx="200126" cy="274320"/>
            </a:xfrm>
            <a:custGeom>
              <a:avLst/>
              <a:gdLst>
                <a:gd name="T0" fmla="*/ 340 w 704"/>
                <a:gd name="T1" fmla="*/ 640 h 965"/>
                <a:gd name="T2" fmla="*/ 360 w 704"/>
                <a:gd name="T3" fmla="*/ 608 h 965"/>
                <a:gd name="T4" fmla="*/ 381 w 704"/>
                <a:gd name="T5" fmla="*/ 571 h 965"/>
                <a:gd name="T6" fmla="*/ 401 w 704"/>
                <a:gd name="T7" fmla="*/ 531 h 965"/>
                <a:gd name="T8" fmla="*/ 421 w 704"/>
                <a:gd name="T9" fmla="*/ 490 h 965"/>
                <a:gd name="T10" fmla="*/ 439 w 704"/>
                <a:gd name="T11" fmla="*/ 448 h 965"/>
                <a:gd name="T12" fmla="*/ 454 w 704"/>
                <a:gd name="T13" fmla="*/ 408 h 965"/>
                <a:gd name="T14" fmla="*/ 465 w 704"/>
                <a:gd name="T15" fmla="*/ 372 h 965"/>
                <a:gd name="T16" fmla="*/ 499 w 704"/>
                <a:gd name="T17" fmla="*/ 357 h 965"/>
                <a:gd name="T18" fmla="*/ 557 w 704"/>
                <a:gd name="T19" fmla="*/ 348 h 965"/>
                <a:gd name="T20" fmla="*/ 610 w 704"/>
                <a:gd name="T21" fmla="*/ 321 h 965"/>
                <a:gd name="T22" fmla="*/ 652 w 704"/>
                <a:gd name="T23" fmla="*/ 277 h 965"/>
                <a:gd name="T24" fmla="*/ 673 w 704"/>
                <a:gd name="T25" fmla="*/ 237 h 965"/>
                <a:gd name="T26" fmla="*/ 695 w 704"/>
                <a:gd name="T27" fmla="*/ 188 h 965"/>
                <a:gd name="T28" fmla="*/ 704 w 704"/>
                <a:gd name="T29" fmla="*/ 165 h 965"/>
                <a:gd name="T30" fmla="*/ 695 w 704"/>
                <a:gd name="T31" fmla="*/ 141 h 965"/>
                <a:gd name="T32" fmla="*/ 635 w 704"/>
                <a:gd name="T33" fmla="*/ 110 h 965"/>
                <a:gd name="T34" fmla="*/ 570 w 704"/>
                <a:gd name="T35" fmla="*/ 243 h 965"/>
                <a:gd name="T36" fmla="*/ 545 w 704"/>
                <a:gd name="T37" fmla="*/ 254 h 965"/>
                <a:gd name="T38" fmla="*/ 418 w 704"/>
                <a:gd name="T39" fmla="*/ 197 h 965"/>
                <a:gd name="T40" fmla="*/ 398 w 704"/>
                <a:gd name="T41" fmla="*/ 176 h 965"/>
                <a:gd name="T42" fmla="*/ 400 w 704"/>
                <a:gd name="T43" fmla="*/ 148 h 965"/>
                <a:gd name="T44" fmla="*/ 407 w 704"/>
                <a:gd name="T45" fmla="*/ 3 h 965"/>
                <a:gd name="T46" fmla="*/ 381 w 704"/>
                <a:gd name="T47" fmla="*/ 3 h 965"/>
                <a:gd name="T48" fmla="*/ 361 w 704"/>
                <a:gd name="T49" fmla="*/ 20 h 965"/>
                <a:gd name="T50" fmla="*/ 329 w 704"/>
                <a:gd name="T51" fmla="*/ 92 h 965"/>
                <a:gd name="T52" fmla="*/ 329 w 704"/>
                <a:gd name="T53" fmla="*/ 92 h 965"/>
                <a:gd name="T54" fmla="*/ 329 w 704"/>
                <a:gd name="T55" fmla="*/ 92 h 965"/>
                <a:gd name="T56" fmla="*/ 312 w 704"/>
                <a:gd name="T57" fmla="*/ 152 h 965"/>
                <a:gd name="T58" fmla="*/ 316 w 704"/>
                <a:gd name="T59" fmla="*/ 212 h 965"/>
                <a:gd name="T60" fmla="*/ 338 w 704"/>
                <a:gd name="T61" fmla="*/ 268 h 965"/>
                <a:gd name="T62" fmla="*/ 378 w 704"/>
                <a:gd name="T63" fmla="*/ 314 h 965"/>
                <a:gd name="T64" fmla="*/ 358 w 704"/>
                <a:gd name="T65" fmla="*/ 343 h 965"/>
                <a:gd name="T66" fmla="*/ 336 w 704"/>
                <a:gd name="T67" fmla="*/ 377 h 965"/>
                <a:gd name="T68" fmla="*/ 314 w 704"/>
                <a:gd name="T69" fmla="*/ 415 h 965"/>
                <a:gd name="T70" fmla="*/ 294 w 704"/>
                <a:gd name="T71" fmla="*/ 457 h 965"/>
                <a:gd name="T72" fmla="*/ 276 w 704"/>
                <a:gd name="T73" fmla="*/ 499 h 965"/>
                <a:gd name="T74" fmla="*/ 262 w 704"/>
                <a:gd name="T75" fmla="*/ 539 h 965"/>
                <a:gd name="T76" fmla="*/ 247 w 704"/>
                <a:gd name="T77" fmla="*/ 577 h 965"/>
                <a:gd name="T78" fmla="*/ 238 w 704"/>
                <a:gd name="T79" fmla="*/ 611 h 965"/>
                <a:gd name="T80" fmla="*/ 178 w 704"/>
                <a:gd name="T81" fmla="*/ 611 h 965"/>
                <a:gd name="T82" fmla="*/ 122 w 704"/>
                <a:gd name="T83" fmla="*/ 629 h 965"/>
                <a:gd name="T84" fmla="*/ 73 w 704"/>
                <a:gd name="T85" fmla="*/ 666 h 965"/>
                <a:gd name="T86" fmla="*/ 37 w 704"/>
                <a:gd name="T87" fmla="*/ 716 h 965"/>
                <a:gd name="T88" fmla="*/ 37 w 704"/>
                <a:gd name="T89" fmla="*/ 716 h 965"/>
                <a:gd name="T90" fmla="*/ 37 w 704"/>
                <a:gd name="T91" fmla="*/ 716 h 965"/>
                <a:gd name="T92" fmla="*/ 0 w 704"/>
                <a:gd name="T93" fmla="*/ 802 h 965"/>
                <a:gd name="T94" fmla="*/ 10 w 704"/>
                <a:gd name="T95" fmla="*/ 825 h 965"/>
                <a:gd name="T96" fmla="*/ 69 w 704"/>
                <a:gd name="T97" fmla="*/ 856 h 965"/>
                <a:gd name="T98" fmla="*/ 135 w 704"/>
                <a:gd name="T99" fmla="*/ 724 h 965"/>
                <a:gd name="T100" fmla="*/ 160 w 704"/>
                <a:gd name="T101" fmla="*/ 713 h 965"/>
                <a:gd name="T102" fmla="*/ 287 w 704"/>
                <a:gd name="T103" fmla="*/ 769 h 965"/>
                <a:gd name="T104" fmla="*/ 307 w 704"/>
                <a:gd name="T105" fmla="*/ 791 h 965"/>
                <a:gd name="T106" fmla="*/ 305 w 704"/>
                <a:gd name="T107" fmla="*/ 818 h 965"/>
                <a:gd name="T108" fmla="*/ 298 w 704"/>
                <a:gd name="T109" fmla="*/ 961 h 965"/>
                <a:gd name="T110" fmla="*/ 323 w 704"/>
                <a:gd name="T111" fmla="*/ 961 h 965"/>
                <a:gd name="T112" fmla="*/ 343 w 704"/>
                <a:gd name="T113" fmla="*/ 945 h 965"/>
                <a:gd name="T114" fmla="*/ 360 w 704"/>
                <a:gd name="T115" fmla="*/ 911 h 965"/>
                <a:gd name="T116" fmla="*/ 376 w 704"/>
                <a:gd name="T117" fmla="*/ 874 h 965"/>
                <a:gd name="T118" fmla="*/ 392 w 704"/>
                <a:gd name="T119" fmla="*/ 814 h 965"/>
                <a:gd name="T120" fmla="*/ 389 w 704"/>
                <a:gd name="T121" fmla="*/ 756 h 965"/>
                <a:gd name="T122" fmla="*/ 367 w 704"/>
                <a:gd name="T123" fmla="*/ 700 h 965"/>
                <a:gd name="T124" fmla="*/ 329 w 704"/>
                <a:gd name="T125" fmla="*/ 655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04" h="965">
                  <a:moveTo>
                    <a:pt x="329" y="655"/>
                  </a:moveTo>
                  <a:lnTo>
                    <a:pt x="340" y="640"/>
                  </a:lnTo>
                  <a:lnTo>
                    <a:pt x="349" y="626"/>
                  </a:lnTo>
                  <a:lnTo>
                    <a:pt x="360" y="608"/>
                  </a:lnTo>
                  <a:lnTo>
                    <a:pt x="371" y="591"/>
                  </a:lnTo>
                  <a:lnTo>
                    <a:pt x="381" y="571"/>
                  </a:lnTo>
                  <a:lnTo>
                    <a:pt x="392" y="553"/>
                  </a:lnTo>
                  <a:lnTo>
                    <a:pt x="401" y="531"/>
                  </a:lnTo>
                  <a:lnTo>
                    <a:pt x="412" y="511"/>
                  </a:lnTo>
                  <a:lnTo>
                    <a:pt x="421" y="490"/>
                  </a:lnTo>
                  <a:lnTo>
                    <a:pt x="430" y="468"/>
                  </a:lnTo>
                  <a:lnTo>
                    <a:pt x="439" y="448"/>
                  </a:lnTo>
                  <a:lnTo>
                    <a:pt x="447" y="428"/>
                  </a:lnTo>
                  <a:lnTo>
                    <a:pt x="454" y="408"/>
                  </a:lnTo>
                  <a:lnTo>
                    <a:pt x="459" y="390"/>
                  </a:lnTo>
                  <a:lnTo>
                    <a:pt x="465" y="372"/>
                  </a:lnTo>
                  <a:lnTo>
                    <a:pt x="468" y="355"/>
                  </a:lnTo>
                  <a:lnTo>
                    <a:pt x="499" y="357"/>
                  </a:lnTo>
                  <a:lnTo>
                    <a:pt x="528" y="355"/>
                  </a:lnTo>
                  <a:lnTo>
                    <a:pt x="557" y="348"/>
                  </a:lnTo>
                  <a:lnTo>
                    <a:pt x="585" y="335"/>
                  </a:lnTo>
                  <a:lnTo>
                    <a:pt x="610" y="321"/>
                  </a:lnTo>
                  <a:lnTo>
                    <a:pt x="634" y="301"/>
                  </a:lnTo>
                  <a:lnTo>
                    <a:pt x="652" y="277"/>
                  </a:lnTo>
                  <a:lnTo>
                    <a:pt x="668" y="250"/>
                  </a:lnTo>
                  <a:lnTo>
                    <a:pt x="673" y="237"/>
                  </a:lnTo>
                  <a:lnTo>
                    <a:pt x="684" y="214"/>
                  </a:lnTo>
                  <a:lnTo>
                    <a:pt x="695" y="188"/>
                  </a:lnTo>
                  <a:lnTo>
                    <a:pt x="701" y="177"/>
                  </a:lnTo>
                  <a:lnTo>
                    <a:pt x="704" y="165"/>
                  </a:lnTo>
                  <a:lnTo>
                    <a:pt x="701" y="152"/>
                  </a:lnTo>
                  <a:lnTo>
                    <a:pt x="695" y="141"/>
                  </a:lnTo>
                  <a:lnTo>
                    <a:pt x="684" y="132"/>
                  </a:lnTo>
                  <a:lnTo>
                    <a:pt x="635" y="110"/>
                  </a:lnTo>
                  <a:lnTo>
                    <a:pt x="579" y="232"/>
                  </a:lnTo>
                  <a:lnTo>
                    <a:pt x="570" y="243"/>
                  </a:lnTo>
                  <a:lnTo>
                    <a:pt x="557" y="250"/>
                  </a:lnTo>
                  <a:lnTo>
                    <a:pt x="545" y="254"/>
                  </a:lnTo>
                  <a:lnTo>
                    <a:pt x="530" y="250"/>
                  </a:lnTo>
                  <a:lnTo>
                    <a:pt x="418" y="197"/>
                  </a:lnTo>
                  <a:lnTo>
                    <a:pt x="407" y="188"/>
                  </a:lnTo>
                  <a:lnTo>
                    <a:pt x="398" y="176"/>
                  </a:lnTo>
                  <a:lnTo>
                    <a:pt x="396" y="163"/>
                  </a:lnTo>
                  <a:lnTo>
                    <a:pt x="400" y="148"/>
                  </a:lnTo>
                  <a:lnTo>
                    <a:pt x="456" y="27"/>
                  </a:lnTo>
                  <a:lnTo>
                    <a:pt x="407" y="3"/>
                  </a:lnTo>
                  <a:lnTo>
                    <a:pt x="394" y="0"/>
                  </a:lnTo>
                  <a:lnTo>
                    <a:pt x="381" y="3"/>
                  </a:lnTo>
                  <a:lnTo>
                    <a:pt x="371" y="9"/>
                  </a:lnTo>
                  <a:lnTo>
                    <a:pt x="361" y="20"/>
                  </a:lnTo>
                  <a:lnTo>
                    <a:pt x="329" y="92"/>
                  </a:lnTo>
                  <a:lnTo>
                    <a:pt x="329" y="92"/>
                  </a:lnTo>
                  <a:lnTo>
                    <a:pt x="329" y="92"/>
                  </a:lnTo>
                  <a:lnTo>
                    <a:pt x="329" y="92"/>
                  </a:lnTo>
                  <a:lnTo>
                    <a:pt x="329" y="92"/>
                  </a:lnTo>
                  <a:lnTo>
                    <a:pt x="329" y="92"/>
                  </a:lnTo>
                  <a:lnTo>
                    <a:pt x="318" y="121"/>
                  </a:lnTo>
                  <a:lnTo>
                    <a:pt x="312" y="152"/>
                  </a:lnTo>
                  <a:lnTo>
                    <a:pt x="312" y="183"/>
                  </a:lnTo>
                  <a:lnTo>
                    <a:pt x="316" y="212"/>
                  </a:lnTo>
                  <a:lnTo>
                    <a:pt x="325" y="241"/>
                  </a:lnTo>
                  <a:lnTo>
                    <a:pt x="338" y="268"/>
                  </a:lnTo>
                  <a:lnTo>
                    <a:pt x="356" y="292"/>
                  </a:lnTo>
                  <a:lnTo>
                    <a:pt x="378" y="314"/>
                  </a:lnTo>
                  <a:lnTo>
                    <a:pt x="367" y="328"/>
                  </a:lnTo>
                  <a:lnTo>
                    <a:pt x="358" y="343"/>
                  </a:lnTo>
                  <a:lnTo>
                    <a:pt x="347" y="359"/>
                  </a:lnTo>
                  <a:lnTo>
                    <a:pt x="336" y="377"/>
                  </a:lnTo>
                  <a:lnTo>
                    <a:pt x="325" y="395"/>
                  </a:lnTo>
                  <a:lnTo>
                    <a:pt x="314" y="415"/>
                  </a:lnTo>
                  <a:lnTo>
                    <a:pt x="305" y="435"/>
                  </a:lnTo>
                  <a:lnTo>
                    <a:pt x="294" y="457"/>
                  </a:lnTo>
                  <a:lnTo>
                    <a:pt x="285" y="479"/>
                  </a:lnTo>
                  <a:lnTo>
                    <a:pt x="276" y="499"/>
                  </a:lnTo>
                  <a:lnTo>
                    <a:pt x="269" y="519"/>
                  </a:lnTo>
                  <a:lnTo>
                    <a:pt x="262" y="539"/>
                  </a:lnTo>
                  <a:lnTo>
                    <a:pt x="254" y="559"/>
                  </a:lnTo>
                  <a:lnTo>
                    <a:pt x="247" y="577"/>
                  </a:lnTo>
                  <a:lnTo>
                    <a:pt x="242" y="595"/>
                  </a:lnTo>
                  <a:lnTo>
                    <a:pt x="238" y="611"/>
                  </a:lnTo>
                  <a:lnTo>
                    <a:pt x="207" y="608"/>
                  </a:lnTo>
                  <a:lnTo>
                    <a:pt x="178" y="611"/>
                  </a:lnTo>
                  <a:lnTo>
                    <a:pt x="149" y="617"/>
                  </a:lnTo>
                  <a:lnTo>
                    <a:pt x="122" y="629"/>
                  </a:lnTo>
                  <a:lnTo>
                    <a:pt x="95" y="646"/>
                  </a:lnTo>
                  <a:lnTo>
                    <a:pt x="73" y="666"/>
                  </a:lnTo>
                  <a:lnTo>
                    <a:pt x="53" y="689"/>
                  </a:lnTo>
                  <a:lnTo>
                    <a:pt x="37" y="716"/>
                  </a:lnTo>
                  <a:lnTo>
                    <a:pt x="37" y="716"/>
                  </a:lnTo>
                  <a:lnTo>
                    <a:pt x="37" y="716"/>
                  </a:lnTo>
                  <a:lnTo>
                    <a:pt x="37" y="716"/>
                  </a:lnTo>
                  <a:lnTo>
                    <a:pt x="37" y="716"/>
                  </a:lnTo>
                  <a:lnTo>
                    <a:pt x="4" y="789"/>
                  </a:lnTo>
                  <a:lnTo>
                    <a:pt x="0" y="802"/>
                  </a:lnTo>
                  <a:lnTo>
                    <a:pt x="2" y="814"/>
                  </a:lnTo>
                  <a:lnTo>
                    <a:pt x="10" y="825"/>
                  </a:lnTo>
                  <a:lnTo>
                    <a:pt x="20" y="834"/>
                  </a:lnTo>
                  <a:lnTo>
                    <a:pt x="69" y="856"/>
                  </a:lnTo>
                  <a:lnTo>
                    <a:pt x="126" y="735"/>
                  </a:lnTo>
                  <a:lnTo>
                    <a:pt x="135" y="724"/>
                  </a:lnTo>
                  <a:lnTo>
                    <a:pt x="147" y="715"/>
                  </a:lnTo>
                  <a:lnTo>
                    <a:pt x="160" y="713"/>
                  </a:lnTo>
                  <a:lnTo>
                    <a:pt x="175" y="716"/>
                  </a:lnTo>
                  <a:lnTo>
                    <a:pt x="287" y="769"/>
                  </a:lnTo>
                  <a:lnTo>
                    <a:pt x="298" y="778"/>
                  </a:lnTo>
                  <a:lnTo>
                    <a:pt x="307" y="791"/>
                  </a:lnTo>
                  <a:lnTo>
                    <a:pt x="309" y="804"/>
                  </a:lnTo>
                  <a:lnTo>
                    <a:pt x="305" y="818"/>
                  </a:lnTo>
                  <a:lnTo>
                    <a:pt x="249" y="938"/>
                  </a:lnTo>
                  <a:lnTo>
                    <a:pt x="298" y="961"/>
                  </a:lnTo>
                  <a:lnTo>
                    <a:pt x="311" y="965"/>
                  </a:lnTo>
                  <a:lnTo>
                    <a:pt x="323" y="961"/>
                  </a:lnTo>
                  <a:lnTo>
                    <a:pt x="334" y="956"/>
                  </a:lnTo>
                  <a:lnTo>
                    <a:pt x="343" y="945"/>
                  </a:lnTo>
                  <a:lnTo>
                    <a:pt x="349" y="934"/>
                  </a:lnTo>
                  <a:lnTo>
                    <a:pt x="360" y="911"/>
                  </a:lnTo>
                  <a:lnTo>
                    <a:pt x="371" y="887"/>
                  </a:lnTo>
                  <a:lnTo>
                    <a:pt x="376" y="874"/>
                  </a:lnTo>
                  <a:lnTo>
                    <a:pt x="387" y="845"/>
                  </a:lnTo>
                  <a:lnTo>
                    <a:pt x="392" y="814"/>
                  </a:lnTo>
                  <a:lnTo>
                    <a:pt x="394" y="785"/>
                  </a:lnTo>
                  <a:lnTo>
                    <a:pt x="389" y="756"/>
                  </a:lnTo>
                  <a:lnTo>
                    <a:pt x="380" y="727"/>
                  </a:lnTo>
                  <a:lnTo>
                    <a:pt x="367" y="700"/>
                  </a:lnTo>
                  <a:lnTo>
                    <a:pt x="351" y="676"/>
                  </a:lnTo>
                  <a:lnTo>
                    <a:pt x="329" y="6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-1280160" y="0"/>
            <a:ext cx="1188720" cy="769441"/>
            <a:chOff x="-1280160" y="91440"/>
            <a:chExt cx="1188720" cy="769441"/>
          </a:xfrm>
        </p:grpSpPr>
        <p:sp>
          <p:nvSpPr>
            <p:cNvPr id="24" name="TextBox 23"/>
            <p:cNvSpPr txBox="1"/>
            <p:nvPr/>
          </p:nvSpPr>
          <p:spPr>
            <a:xfrm flipH="1">
              <a:off x="-1280160" y="91440"/>
              <a:ext cx="1188720" cy="76944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lIns="91440" tIns="502920" rIns="91440" bIns="91440" rtlCol="0">
              <a:spAutoFit/>
            </a:bodyPr>
            <a:lstStyle/>
            <a:p>
              <a:pPr algn="ctr">
                <a:spcAft>
                  <a:spcPts val="800"/>
                </a:spcAft>
              </a:pP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</a:rPr>
                <a:t>Example Slide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-924280" y="200159"/>
              <a:ext cx="476961" cy="268291"/>
              <a:chOff x="4099606" y="1562728"/>
              <a:chExt cx="496373" cy="27921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4099606" y="1562728"/>
                <a:ext cx="496373" cy="279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>
                <a:off x="4130251" y="1602737"/>
                <a:ext cx="255375" cy="2553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4130251" y="1679747"/>
                <a:ext cx="171953" cy="12768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4334551" y="1654209"/>
                <a:ext cx="229837" cy="153225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100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chart example</a:t>
            </a:r>
            <a:endParaRPr lang="en-CA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5441714"/>
              </p:ext>
            </p:extLst>
          </p:nvPr>
        </p:nvGraphicFramePr>
        <p:xfrm>
          <a:off x="3657600" y="457200"/>
          <a:ext cx="5029200" cy="4206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Place descriptive text here to highlight key points about the data found in the pie chart:</a:t>
            </a:r>
          </a:p>
          <a:p>
            <a:r>
              <a:rPr lang="en-US" sz="1800" dirty="0"/>
              <a:t>First key point</a:t>
            </a:r>
          </a:p>
          <a:p>
            <a:r>
              <a:rPr lang="en-US" sz="1800" dirty="0"/>
              <a:t>Second key point</a:t>
            </a:r>
          </a:p>
          <a:p>
            <a:r>
              <a:rPr lang="en-US" sz="1800" dirty="0"/>
              <a:t>Third key point</a:t>
            </a:r>
          </a:p>
          <a:p>
            <a:endParaRPr lang="en-US" sz="1800" dirty="0"/>
          </a:p>
        </p:txBody>
      </p:sp>
      <p:grpSp>
        <p:nvGrpSpPr>
          <p:cNvPr id="3" name="Group 2"/>
          <p:cNvGrpSpPr/>
          <p:nvPr/>
        </p:nvGrpSpPr>
        <p:grpSpPr>
          <a:xfrm>
            <a:off x="-1280160" y="822960"/>
            <a:ext cx="1188720" cy="2226250"/>
            <a:chOff x="-1280160" y="1196338"/>
            <a:chExt cx="1188720" cy="2226250"/>
          </a:xfrm>
        </p:grpSpPr>
        <p:sp>
          <p:nvSpPr>
            <p:cNvPr id="6" name="TextBox 5"/>
            <p:cNvSpPr txBox="1"/>
            <p:nvPr/>
          </p:nvSpPr>
          <p:spPr>
            <a:xfrm flipH="1">
              <a:off x="-1280160" y="1196338"/>
              <a:ext cx="1188720" cy="2226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lIns="91440" tIns="502920" rIns="91440" bIns="91440" rtlCol="0">
              <a:spAutoFit/>
            </a:bodyPr>
            <a:lstStyle/>
            <a:p>
              <a:pPr>
                <a:spcAft>
                  <a:spcPts val="800"/>
                </a:spcAft>
              </a:pPr>
              <a:r>
                <a:rPr lang="en-US" sz="11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Content slide: </a:t>
              </a:r>
              <a:br>
                <a:rPr lang="en-US" sz="1100" b="1" dirty="0">
                  <a:solidFill>
                    <a:schemeClr val="bg1"/>
                  </a:solidFill>
                  <a:latin typeface="Calibri" panose="020F0502020204030204" pitchFamily="34" charset="0"/>
                </a:rPr>
              </a:br>
              <a:r>
                <a:rPr lang="en-US" sz="11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Heading and Text Left</a:t>
              </a:r>
            </a:p>
            <a:p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</a:rPr>
                <a:t>This layout places the heading and a text area on the left to maximize vertical space for images. 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-829750" y="1305521"/>
              <a:ext cx="287901" cy="274320"/>
              <a:chOff x="-847574" y="200621"/>
              <a:chExt cx="321275" cy="306120"/>
            </a:xfrm>
          </p:grpSpPr>
          <p:sp>
            <p:nvSpPr>
              <p:cNvPr id="8" name="Freeform 12"/>
              <p:cNvSpPr>
                <a:spLocks/>
              </p:cNvSpPr>
              <p:nvPr/>
            </p:nvSpPr>
            <p:spPr bwMode="auto">
              <a:xfrm>
                <a:off x="-600556" y="343073"/>
                <a:ext cx="74257" cy="29551"/>
              </a:xfrm>
              <a:custGeom>
                <a:avLst/>
                <a:gdLst>
                  <a:gd name="T0" fmla="*/ 38 w 196"/>
                  <a:gd name="T1" fmla="*/ 78 h 78"/>
                  <a:gd name="T2" fmla="*/ 158 w 196"/>
                  <a:gd name="T3" fmla="*/ 78 h 78"/>
                  <a:gd name="T4" fmla="*/ 158 w 196"/>
                  <a:gd name="T5" fmla="*/ 78 h 78"/>
                  <a:gd name="T6" fmla="*/ 166 w 196"/>
                  <a:gd name="T7" fmla="*/ 76 h 78"/>
                  <a:gd name="T8" fmla="*/ 172 w 196"/>
                  <a:gd name="T9" fmla="*/ 74 h 78"/>
                  <a:gd name="T10" fmla="*/ 178 w 196"/>
                  <a:gd name="T11" fmla="*/ 71 h 78"/>
                  <a:gd name="T12" fmla="*/ 184 w 196"/>
                  <a:gd name="T13" fmla="*/ 66 h 78"/>
                  <a:gd name="T14" fmla="*/ 189 w 196"/>
                  <a:gd name="T15" fmla="*/ 60 h 78"/>
                  <a:gd name="T16" fmla="*/ 192 w 196"/>
                  <a:gd name="T17" fmla="*/ 53 h 78"/>
                  <a:gd name="T18" fmla="*/ 194 w 196"/>
                  <a:gd name="T19" fmla="*/ 47 h 78"/>
                  <a:gd name="T20" fmla="*/ 196 w 196"/>
                  <a:gd name="T21" fmla="*/ 38 h 78"/>
                  <a:gd name="T22" fmla="*/ 194 w 196"/>
                  <a:gd name="T23" fmla="*/ 30 h 78"/>
                  <a:gd name="T24" fmla="*/ 192 w 196"/>
                  <a:gd name="T25" fmla="*/ 24 h 78"/>
                  <a:gd name="T26" fmla="*/ 189 w 196"/>
                  <a:gd name="T27" fmla="*/ 18 h 78"/>
                  <a:gd name="T28" fmla="*/ 184 w 196"/>
                  <a:gd name="T29" fmla="*/ 12 h 78"/>
                  <a:gd name="T30" fmla="*/ 178 w 196"/>
                  <a:gd name="T31" fmla="*/ 7 h 78"/>
                  <a:gd name="T32" fmla="*/ 172 w 196"/>
                  <a:gd name="T33" fmla="*/ 4 h 78"/>
                  <a:gd name="T34" fmla="*/ 166 w 196"/>
                  <a:gd name="T35" fmla="*/ 2 h 78"/>
                  <a:gd name="T36" fmla="*/ 158 w 196"/>
                  <a:gd name="T37" fmla="*/ 0 h 78"/>
                  <a:gd name="T38" fmla="*/ 158 w 196"/>
                  <a:gd name="T39" fmla="*/ 0 h 78"/>
                  <a:gd name="T40" fmla="*/ 38 w 196"/>
                  <a:gd name="T41" fmla="*/ 0 h 78"/>
                  <a:gd name="T42" fmla="*/ 38 w 196"/>
                  <a:gd name="T43" fmla="*/ 0 h 78"/>
                  <a:gd name="T44" fmla="*/ 30 w 196"/>
                  <a:gd name="T45" fmla="*/ 2 h 78"/>
                  <a:gd name="T46" fmla="*/ 23 w 196"/>
                  <a:gd name="T47" fmla="*/ 4 h 78"/>
                  <a:gd name="T48" fmla="*/ 17 w 196"/>
                  <a:gd name="T49" fmla="*/ 7 h 78"/>
                  <a:gd name="T50" fmla="*/ 11 w 196"/>
                  <a:gd name="T51" fmla="*/ 12 h 78"/>
                  <a:gd name="T52" fmla="*/ 7 w 196"/>
                  <a:gd name="T53" fmla="*/ 18 h 78"/>
                  <a:gd name="T54" fmla="*/ 3 w 196"/>
                  <a:gd name="T55" fmla="*/ 24 h 78"/>
                  <a:gd name="T56" fmla="*/ 1 w 196"/>
                  <a:gd name="T57" fmla="*/ 30 h 78"/>
                  <a:gd name="T58" fmla="*/ 0 w 196"/>
                  <a:gd name="T59" fmla="*/ 38 h 78"/>
                  <a:gd name="T60" fmla="*/ 1 w 196"/>
                  <a:gd name="T61" fmla="*/ 47 h 78"/>
                  <a:gd name="T62" fmla="*/ 3 w 196"/>
                  <a:gd name="T63" fmla="*/ 53 h 78"/>
                  <a:gd name="T64" fmla="*/ 7 w 196"/>
                  <a:gd name="T65" fmla="*/ 60 h 78"/>
                  <a:gd name="T66" fmla="*/ 11 w 196"/>
                  <a:gd name="T67" fmla="*/ 66 h 78"/>
                  <a:gd name="T68" fmla="*/ 17 w 196"/>
                  <a:gd name="T69" fmla="*/ 71 h 78"/>
                  <a:gd name="T70" fmla="*/ 23 w 196"/>
                  <a:gd name="T71" fmla="*/ 74 h 78"/>
                  <a:gd name="T72" fmla="*/ 30 w 196"/>
                  <a:gd name="T73" fmla="*/ 76 h 78"/>
                  <a:gd name="T74" fmla="*/ 38 w 196"/>
                  <a:gd name="T75" fmla="*/ 78 h 78"/>
                  <a:gd name="T76" fmla="*/ 38 w 196"/>
                  <a:gd name="T77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6" h="78">
                    <a:moveTo>
                      <a:pt x="38" y="78"/>
                    </a:moveTo>
                    <a:lnTo>
                      <a:pt x="158" y="78"/>
                    </a:lnTo>
                    <a:lnTo>
                      <a:pt x="158" y="78"/>
                    </a:lnTo>
                    <a:lnTo>
                      <a:pt x="166" y="76"/>
                    </a:lnTo>
                    <a:lnTo>
                      <a:pt x="172" y="74"/>
                    </a:lnTo>
                    <a:lnTo>
                      <a:pt x="178" y="71"/>
                    </a:lnTo>
                    <a:lnTo>
                      <a:pt x="184" y="66"/>
                    </a:lnTo>
                    <a:lnTo>
                      <a:pt x="189" y="60"/>
                    </a:lnTo>
                    <a:lnTo>
                      <a:pt x="192" y="53"/>
                    </a:lnTo>
                    <a:lnTo>
                      <a:pt x="194" y="47"/>
                    </a:lnTo>
                    <a:lnTo>
                      <a:pt x="196" y="38"/>
                    </a:lnTo>
                    <a:lnTo>
                      <a:pt x="194" y="30"/>
                    </a:lnTo>
                    <a:lnTo>
                      <a:pt x="192" y="24"/>
                    </a:lnTo>
                    <a:lnTo>
                      <a:pt x="189" y="18"/>
                    </a:lnTo>
                    <a:lnTo>
                      <a:pt x="184" y="12"/>
                    </a:lnTo>
                    <a:lnTo>
                      <a:pt x="178" y="7"/>
                    </a:lnTo>
                    <a:lnTo>
                      <a:pt x="172" y="4"/>
                    </a:lnTo>
                    <a:lnTo>
                      <a:pt x="166" y="2"/>
                    </a:lnTo>
                    <a:lnTo>
                      <a:pt x="158" y="0"/>
                    </a:lnTo>
                    <a:lnTo>
                      <a:pt x="158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30" y="2"/>
                    </a:lnTo>
                    <a:lnTo>
                      <a:pt x="23" y="4"/>
                    </a:lnTo>
                    <a:lnTo>
                      <a:pt x="17" y="7"/>
                    </a:lnTo>
                    <a:lnTo>
                      <a:pt x="11" y="12"/>
                    </a:lnTo>
                    <a:lnTo>
                      <a:pt x="7" y="18"/>
                    </a:lnTo>
                    <a:lnTo>
                      <a:pt x="3" y="24"/>
                    </a:lnTo>
                    <a:lnTo>
                      <a:pt x="1" y="30"/>
                    </a:lnTo>
                    <a:lnTo>
                      <a:pt x="0" y="38"/>
                    </a:lnTo>
                    <a:lnTo>
                      <a:pt x="1" y="47"/>
                    </a:lnTo>
                    <a:lnTo>
                      <a:pt x="3" y="53"/>
                    </a:lnTo>
                    <a:lnTo>
                      <a:pt x="7" y="60"/>
                    </a:lnTo>
                    <a:lnTo>
                      <a:pt x="11" y="66"/>
                    </a:lnTo>
                    <a:lnTo>
                      <a:pt x="17" y="71"/>
                    </a:lnTo>
                    <a:lnTo>
                      <a:pt x="23" y="74"/>
                    </a:lnTo>
                    <a:lnTo>
                      <a:pt x="30" y="76"/>
                    </a:lnTo>
                    <a:lnTo>
                      <a:pt x="38" y="78"/>
                    </a:lnTo>
                    <a:lnTo>
                      <a:pt x="38" y="7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9" name="Freeform 13"/>
              <p:cNvSpPr>
                <a:spLocks/>
              </p:cNvSpPr>
              <p:nvPr/>
            </p:nvSpPr>
            <p:spPr bwMode="auto">
              <a:xfrm>
                <a:off x="-847574" y="343073"/>
                <a:ext cx="74257" cy="29551"/>
              </a:xfrm>
              <a:custGeom>
                <a:avLst/>
                <a:gdLst>
                  <a:gd name="T0" fmla="*/ 38 w 195"/>
                  <a:gd name="T1" fmla="*/ 78 h 78"/>
                  <a:gd name="T2" fmla="*/ 156 w 195"/>
                  <a:gd name="T3" fmla="*/ 78 h 78"/>
                  <a:gd name="T4" fmla="*/ 156 w 195"/>
                  <a:gd name="T5" fmla="*/ 78 h 78"/>
                  <a:gd name="T6" fmla="*/ 164 w 195"/>
                  <a:gd name="T7" fmla="*/ 76 h 78"/>
                  <a:gd name="T8" fmla="*/ 171 w 195"/>
                  <a:gd name="T9" fmla="*/ 74 h 78"/>
                  <a:gd name="T10" fmla="*/ 178 w 195"/>
                  <a:gd name="T11" fmla="*/ 71 h 78"/>
                  <a:gd name="T12" fmla="*/ 184 w 195"/>
                  <a:gd name="T13" fmla="*/ 66 h 78"/>
                  <a:gd name="T14" fmla="*/ 188 w 195"/>
                  <a:gd name="T15" fmla="*/ 60 h 78"/>
                  <a:gd name="T16" fmla="*/ 192 w 195"/>
                  <a:gd name="T17" fmla="*/ 53 h 78"/>
                  <a:gd name="T18" fmla="*/ 194 w 195"/>
                  <a:gd name="T19" fmla="*/ 47 h 78"/>
                  <a:gd name="T20" fmla="*/ 195 w 195"/>
                  <a:gd name="T21" fmla="*/ 38 h 78"/>
                  <a:gd name="T22" fmla="*/ 194 w 195"/>
                  <a:gd name="T23" fmla="*/ 30 h 78"/>
                  <a:gd name="T24" fmla="*/ 192 w 195"/>
                  <a:gd name="T25" fmla="*/ 24 h 78"/>
                  <a:gd name="T26" fmla="*/ 188 w 195"/>
                  <a:gd name="T27" fmla="*/ 18 h 78"/>
                  <a:gd name="T28" fmla="*/ 184 w 195"/>
                  <a:gd name="T29" fmla="*/ 12 h 78"/>
                  <a:gd name="T30" fmla="*/ 178 w 195"/>
                  <a:gd name="T31" fmla="*/ 7 h 78"/>
                  <a:gd name="T32" fmla="*/ 171 w 195"/>
                  <a:gd name="T33" fmla="*/ 4 h 78"/>
                  <a:gd name="T34" fmla="*/ 164 w 195"/>
                  <a:gd name="T35" fmla="*/ 2 h 78"/>
                  <a:gd name="T36" fmla="*/ 156 w 195"/>
                  <a:gd name="T37" fmla="*/ 0 h 78"/>
                  <a:gd name="T38" fmla="*/ 156 w 195"/>
                  <a:gd name="T39" fmla="*/ 0 h 78"/>
                  <a:gd name="T40" fmla="*/ 38 w 195"/>
                  <a:gd name="T41" fmla="*/ 0 h 78"/>
                  <a:gd name="T42" fmla="*/ 38 w 195"/>
                  <a:gd name="T43" fmla="*/ 0 h 78"/>
                  <a:gd name="T44" fmla="*/ 29 w 195"/>
                  <a:gd name="T45" fmla="*/ 2 h 78"/>
                  <a:gd name="T46" fmla="*/ 23 w 195"/>
                  <a:gd name="T47" fmla="*/ 4 h 78"/>
                  <a:gd name="T48" fmla="*/ 17 w 195"/>
                  <a:gd name="T49" fmla="*/ 7 h 78"/>
                  <a:gd name="T50" fmla="*/ 11 w 195"/>
                  <a:gd name="T51" fmla="*/ 12 h 78"/>
                  <a:gd name="T52" fmla="*/ 6 w 195"/>
                  <a:gd name="T53" fmla="*/ 18 h 78"/>
                  <a:gd name="T54" fmla="*/ 3 w 195"/>
                  <a:gd name="T55" fmla="*/ 24 h 78"/>
                  <a:gd name="T56" fmla="*/ 1 w 195"/>
                  <a:gd name="T57" fmla="*/ 30 h 78"/>
                  <a:gd name="T58" fmla="*/ 0 w 195"/>
                  <a:gd name="T59" fmla="*/ 38 h 78"/>
                  <a:gd name="T60" fmla="*/ 1 w 195"/>
                  <a:gd name="T61" fmla="*/ 47 h 78"/>
                  <a:gd name="T62" fmla="*/ 3 w 195"/>
                  <a:gd name="T63" fmla="*/ 53 h 78"/>
                  <a:gd name="T64" fmla="*/ 6 w 195"/>
                  <a:gd name="T65" fmla="*/ 60 h 78"/>
                  <a:gd name="T66" fmla="*/ 11 w 195"/>
                  <a:gd name="T67" fmla="*/ 66 h 78"/>
                  <a:gd name="T68" fmla="*/ 17 w 195"/>
                  <a:gd name="T69" fmla="*/ 71 h 78"/>
                  <a:gd name="T70" fmla="*/ 23 w 195"/>
                  <a:gd name="T71" fmla="*/ 74 h 78"/>
                  <a:gd name="T72" fmla="*/ 29 w 195"/>
                  <a:gd name="T73" fmla="*/ 76 h 78"/>
                  <a:gd name="T74" fmla="*/ 38 w 195"/>
                  <a:gd name="T75" fmla="*/ 78 h 78"/>
                  <a:gd name="T76" fmla="*/ 38 w 195"/>
                  <a:gd name="T77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5" h="78">
                    <a:moveTo>
                      <a:pt x="38" y="78"/>
                    </a:moveTo>
                    <a:lnTo>
                      <a:pt x="156" y="78"/>
                    </a:lnTo>
                    <a:lnTo>
                      <a:pt x="156" y="78"/>
                    </a:lnTo>
                    <a:lnTo>
                      <a:pt x="164" y="76"/>
                    </a:lnTo>
                    <a:lnTo>
                      <a:pt x="171" y="74"/>
                    </a:lnTo>
                    <a:lnTo>
                      <a:pt x="178" y="71"/>
                    </a:lnTo>
                    <a:lnTo>
                      <a:pt x="184" y="66"/>
                    </a:lnTo>
                    <a:lnTo>
                      <a:pt x="188" y="60"/>
                    </a:lnTo>
                    <a:lnTo>
                      <a:pt x="192" y="53"/>
                    </a:lnTo>
                    <a:lnTo>
                      <a:pt x="194" y="47"/>
                    </a:lnTo>
                    <a:lnTo>
                      <a:pt x="195" y="38"/>
                    </a:lnTo>
                    <a:lnTo>
                      <a:pt x="194" y="30"/>
                    </a:lnTo>
                    <a:lnTo>
                      <a:pt x="192" y="24"/>
                    </a:lnTo>
                    <a:lnTo>
                      <a:pt x="188" y="18"/>
                    </a:lnTo>
                    <a:lnTo>
                      <a:pt x="184" y="12"/>
                    </a:lnTo>
                    <a:lnTo>
                      <a:pt x="178" y="7"/>
                    </a:lnTo>
                    <a:lnTo>
                      <a:pt x="171" y="4"/>
                    </a:lnTo>
                    <a:lnTo>
                      <a:pt x="164" y="2"/>
                    </a:lnTo>
                    <a:lnTo>
                      <a:pt x="156" y="0"/>
                    </a:lnTo>
                    <a:lnTo>
                      <a:pt x="156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29" y="2"/>
                    </a:lnTo>
                    <a:lnTo>
                      <a:pt x="23" y="4"/>
                    </a:lnTo>
                    <a:lnTo>
                      <a:pt x="17" y="7"/>
                    </a:lnTo>
                    <a:lnTo>
                      <a:pt x="11" y="12"/>
                    </a:lnTo>
                    <a:lnTo>
                      <a:pt x="6" y="18"/>
                    </a:lnTo>
                    <a:lnTo>
                      <a:pt x="3" y="24"/>
                    </a:lnTo>
                    <a:lnTo>
                      <a:pt x="1" y="30"/>
                    </a:lnTo>
                    <a:lnTo>
                      <a:pt x="0" y="38"/>
                    </a:lnTo>
                    <a:lnTo>
                      <a:pt x="1" y="47"/>
                    </a:lnTo>
                    <a:lnTo>
                      <a:pt x="3" y="53"/>
                    </a:lnTo>
                    <a:lnTo>
                      <a:pt x="6" y="60"/>
                    </a:lnTo>
                    <a:lnTo>
                      <a:pt x="11" y="66"/>
                    </a:lnTo>
                    <a:lnTo>
                      <a:pt x="17" y="71"/>
                    </a:lnTo>
                    <a:lnTo>
                      <a:pt x="23" y="74"/>
                    </a:lnTo>
                    <a:lnTo>
                      <a:pt x="29" y="76"/>
                    </a:lnTo>
                    <a:lnTo>
                      <a:pt x="38" y="78"/>
                    </a:lnTo>
                    <a:lnTo>
                      <a:pt x="38" y="7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" name="Freeform 14"/>
              <p:cNvSpPr>
                <a:spLocks/>
              </p:cNvSpPr>
              <p:nvPr/>
            </p:nvSpPr>
            <p:spPr bwMode="auto">
              <a:xfrm>
                <a:off x="-702091" y="200621"/>
                <a:ext cx="29551" cy="74257"/>
              </a:xfrm>
              <a:custGeom>
                <a:avLst/>
                <a:gdLst>
                  <a:gd name="T0" fmla="*/ 0 w 77"/>
                  <a:gd name="T1" fmla="*/ 38 h 196"/>
                  <a:gd name="T2" fmla="*/ 0 w 77"/>
                  <a:gd name="T3" fmla="*/ 158 h 196"/>
                  <a:gd name="T4" fmla="*/ 0 w 77"/>
                  <a:gd name="T5" fmla="*/ 158 h 196"/>
                  <a:gd name="T6" fmla="*/ 1 w 77"/>
                  <a:gd name="T7" fmla="*/ 166 h 196"/>
                  <a:gd name="T8" fmla="*/ 4 w 77"/>
                  <a:gd name="T9" fmla="*/ 173 h 196"/>
                  <a:gd name="T10" fmla="*/ 7 w 77"/>
                  <a:gd name="T11" fmla="*/ 179 h 196"/>
                  <a:gd name="T12" fmla="*/ 12 w 77"/>
                  <a:gd name="T13" fmla="*/ 184 h 196"/>
                  <a:gd name="T14" fmla="*/ 18 w 77"/>
                  <a:gd name="T15" fmla="*/ 189 h 196"/>
                  <a:gd name="T16" fmla="*/ 23 w 77"/>
                  <a:gd name="T17" fmla="*/ 192 h 196"/>
                  <a:gd name="T18" fmla="*/ 30 w 77"/>
                  <a:gd name="T19" fmla="*/ 195 h 196"/>
                  <a:gd name="T20" fmla="*/ 38 w 77"/>
                  <a:gd name="T21" fmla="*/ 196 h 196"/>
                  <a:gd name="T22" fmla="*/ 46 w 77"/>
                  <a:gd name="T23" fmla="*/ 195 h 196"/>
                  <a:gd name="T24" fmla="*/ 53 w 77"/>
                  <a:gd name="T25" fmla="*/ 192 h 196"/>
                  <a:gd name="T26" fmla="*/ 60 w 77"/>
                  <a:gd name="T27" fmla="*/ 189 h 196"/>
                  <a:gd name="T28" fmla="*/ 66 w 77"/>
                  <a:gd name="T29" fmla="*/ 184 h 196"/>
                  <a:gd name="T30" fmla="*/ 71 w 77"/>
                  <a:gd name="T31" fmla="*/ 179 h 196"/>
                  <a:gd name="T32" fmla="*/ 74 w 77"/>
                  <a:gd name="T33" fmla="*/ 173 h 196"/>
                  <a:gd name="T34" fmla="*/ 76 w 77"/>
                  <a:gd name="T35" fmla="*/ 166 h 196"/>
                  <a:gd name="T36" fmla="*/ 77 w 77"/>
                  <a:gd name="T37" fmla="*/ 158 h 196"/>
                  <a:gd name="T38" fmla="*/ 77 w 77"/>
                  <a:gd name="T39" fmla="*/ 158 h 196"/>
                  <a:gd name="T40" fmla="*/ 77 w 77"/>
                  <a:gd name="T41" fmla="*/ 38 h 196"/>
                  <a:gd name="T42" fmla="*/ 77 w 77"/>
                  <a:gd name="T43" fmla="*/ 38 h 196"/>
                  <a:gd name="T44" fmla="*/ 76 w 77"/>
                  <a:gd name="T45" fmla="*/ 30 h 196"/>
                  <a:gd name="T46" fmla="*/ 74 w 77"/>
                  <a:gd name="T47" fmla="*/ 23 h 196"/>
                  <a:gd name="T48" fmla="*/ 71 w 77"/>
                  <a:gd name="T49" fmla="*/ 17 h 196"/>
                  <a:gd name="T50" fmla="*/ 66 w 77"/>
                  <a:gd name="T51" fmla="*/ 12 h 196"/>
                  <a:gd name="T52" fmla="*/ 60 w 77"/>
                  <a:gd name="T53" fmla="*/ 7 h 196"/>
                  <a:gd name="T54" fmla="*/ 53 w 77"/>
                  <a:gd name="T55" fmla="*/ 4 h 196"/>
                  <a:gd name="T56" fmla="*/ 46 w 77"/>
                  <a:gd name="T57" fmla="*/ 1 h 196"/>
                  <a:gd name="T58" fmla="*/ 38 w 77"/>
                  <a:gd name="T59" fmla="*/ 0 h 196"/>
                  <a:gd name="T60" fmla="*/ 30 w 77"/>
                  <a:gd name="T61" fmla="*/ 1 h 196"/>
                  <a:gd name="T62" fmla="*/ 23 w 77"/>
                  <a:gd name="T63" fmla="*/ 4 h 196"/>
                  <a:gd name="T64" fmla="*/ 18 w 77"/>
                  <a:gd name="T65" fmla="*/ 7 h 196"/>
                  <a:gd name="T66" fmla="*/ 12 w 77"/>
                  <a:gd name="T67" fmla="*/ 12 h 196"/>
                  <a:gd name="T68" fmla="*/ 7 w 77"/>
                  <a:gd name="T69" fmla="*/ 17 h 196"/>
                  <a:gd name="T70" fmla="*/ 4 w 77"/>
                  <a:gd name="T71" fmla="*/ 23 h 196"/>
                  <a:gd name="T72" fmla="*/ 1 w 77"/>
                  <a:gd name="T73" fmla="*/ 30 h 196"/>
                  <a:gd name="T74" fmla="*/ 0 w 77"/>
                  <a:gd name="T75" fmla="*/ 38 h 196"/>
                  <a:gd name="T76" fmla="*/ 0 w 77"/>
                  <a:gd name="T77" fmla="*/ 38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7" h="196">
                    <a:moveTo>
                      <a:pt x="0" y="38"/>
                    </a:moveTo>
                    <a:lnTo>
                      <a:pt x="0" y="158"/>
                    </a:lnTo>
                    <a:lnTo>
                      <a:pt x="0" y="158"/>
                    </a:lnTo>
                    <a:lnTo>
                      <a:pt x="1" y="166"/>
                    </a:lnTo>
                    <a:lnTo>
                      <a:pt x="4" y="173"/>
                    </a:lnTo>
                    <a:lnTo>
                      <a:pt x="7" y="179"/>
                    </a:lnTo>
                    <a:lnTo>
                      <a:pt x="12" y="184"/>
                    </a:lnTo>
                    <a:lnTo>
                      <a:pt x="18" y="189"/>
                    </a:lnTo>
                    <a:lnTo>
                      <a:pt x="23" y="192"/>
                    </a:lnTo>
                    <a:lnTo>
                      <a:pt x="30" y="195"/>
                    </a:lnTo>
                    <a:lnTo>
                      <a:pt x="38" y="196"/>
                    </a:lnTo>
                    <a:lnTo>
                      <a:pt x="46" y="195"/>
                    </a:lnTo>
                    <a:lnTo>
                      <a:pt x="53" y="192"/>
                    </a:lnTo>
                    <a:lnTo>
                      <a:pt x="60" y="189"/>
                    </a:lnTo>
                    <a:lnTo>
                      <a:pt x="66" y="184"/>
                    </a:lnTo>
                    <a:lnTo>
                      <a:pt x="71" y="179"/>
                    </a:lnTo>
                    <a:lnTo>
                      <a:pt x="74" y="173"/>
                    </a:lnTo>
                    <a:lnTo>
                      <a:pt x="76" y="166"/>
                    </a:lnTo>
                    <a:lnTo>
                      <a:pt x="77" y="158"/>
                    </a:lnTo>
                    <a:lnTo>
                      <a:pt x="77" y="158"/>
                    </a:lnTo>
                    <a:lnTo>
                      <a:pt x="77" y="38"/>
                    </a:lnTo>
                    <a:lnTo>
                      <a:pt x="77" y="38"/>
                    </a:lnTo>
                    <a:lnTo>
                      <a:pt x="76" y="30"/>
                    </a:lnTo>
                    <a:lnTo>
                      <a:pt x="74" y="23"/>
                    </a:lnTo>
                    <a:lnTo>
                      <a:pt x="71" y="17"/>
                    </a:lnTo>
                    <a:lnTo>
                      <a:pt x="66" y="12"/>
                    </a:lnTo>
                    <a:lnTo>
                      <a:pt x="60" y="7"/>
                    </a:lnTo>
                    <a:lnTo>
                      <a:pt x="53" y="4"/>
                    </a:lnTo>
                    <a:lnTo>
                      <a:pt x="46" y="1"/>
                    </a:lnTo>
                    <a:lnTo>
                      <a:pt x="38" y="0"/>
                    </a:lnTo>
                    <a:lnTo>
                      <a:pt x="30" y="1"/>
                    </a:lnTo>
                    <a:lnTo>
                      <a:pt x="23" y="4"/>
                    </a:lnTo>
                    <a:lnTo>
                      <a:pt x="18" y="7"/>
                    </a:lnTo>
                    <a:lnTo>
                      <a:pt x="12" y="12"/>
                    </a:lnTo>
                    <a:lnTo>
                      <a:pt x="7" y="17"/>
                    </a:lnTo>
                    <a:lnTo>
                      <a:pt x="4" y="23"/>
                    </a:lnTo>
                    <a:lnTo>
                      <a:pt x="1" y="30"/>
                    </a:lnTo>
                    <a:lnTo>
                      <a:pt x="0" y="38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" name="Freeform 15"/>
              <p:cNvSpPr>
                <a:spLocks/>
              </p:cNvSpPr>
              <p:nvPr/>
            </p:nvSpPr>
            <p:spPr bwMode="auto">
              <a:xfrm>
                <a:off x="-621772" y="240023"/>
                <a:ext cx="60618" cy="62133"/>
              </a:xfrm>
              <a:custGeom>
                <a:avLst/>
                <a:gdLst>
                  <a:gd name="T0" fmla="*/ 96 w 161"/>
                  <a:gd name="T1" fmla="*/ 11 h 162"/>
                  <a:gd name="T2" fmla="*/ 12 w 161"/>
                  <a:gd name="T3" fmla="*/ 95 h 162"/>
                  <a:gd name="T4" fmla="*/ 12 w 161"/>
                  <a:gd name="T5" fmla="*/ 95 h 162"/>
                  <a:gd name="T6" fmla="*/ 4 w 161"/>
                  <a:gd name="T7" fmla="*/ 108 h 162"/>
                  <a:gd name="T8" fmla="*/ 0 w 161"/>
                  <a:gd name="T9" fmla="*/ 123 h 162"/>
                  <a:gd name="T10" fmla="*/ 4 w 161"/>
                  <a:gd name="T11" fmla="*/ 137 h 162"/>
                  <a:gd name="T12" fmla="*/ 12 w 161"/>
                  <a:gd name="T13" fmla="*/ 151 h 162"/>
                  <a:gd name="T14" fmla="*/ 17 w 161"/>
                  <a:gd name="T15" fmla="*/ 155 h 162"/>
                  <a:gd name="T16" fmla="*/ 24 w 161"/>
                  <a:gd name="T17" fmla="*/ 159 h 162"/>
                  <a:gd name="T18" fmla="*/ 31 w 161"/>
                  <a:gd name="T19" fmla="*/ 161 h 162"/>
                  <a:gd name="T20" fmla="*/ 39 w 161"/>
                  <a:gd name="T21" fmla="*/ 162 h 162"/>
                  <a:gd name="T22" fmla="*/ 46 w 161"/>
                  <a:gd name="T23" fmla="*/ 161 h 162"/>
                  <a:gd name="T24" fmla="*/ 53 w 161"/>
                  <a:gd name="T25" fmla="*/ 159 h 162"/>
                  <a:gd name="T26" fmla="*/ 60 w 161"/>
                  <a:gd name="T27" fmla="*/ 155 h 162"/>
                  <a:gd name="T28" fmla="*/ 66 w 161"/>
                  <a:gd name="T29" fmla="*/ 151 h 162"/>
                  <a:gd name="T30" fmla="*/ 66 w 161"/>
                  <a:gd name="T31" fmla="*/ 151 h 162"/>
                  <a:gd name="T32" fmla="*/ 150 w 161"/>
                  <a:gd name="T33" fmla="*/ 67 h 162"/>
                  <a:gd name="T34" fmla="*/ 150 w 161"/>
                  <a:gd name="T35" fmla="*/ 67 h 162"/>
                  <a:gd name="T36" fmla="*/ 158 w 161"/>
                  <a:gd name="T37" fmla="*/ 53 h 162"/>
                  <a:gd name="T38" fmla="*/ 161 w 161"/>
                  <a:gd name="T39" fmla="*/ 39 h 162"/>
                  <a:gd name="T40" fmla="*/ 158 w 161"/>
                  <a:gd name="T41" fmla="*/ 24 h 162"/>
                  <a:gd name="T42" fmla="*/ 150 w 161"/>
                  <a:gd name="T43" fmla="*/ 11 h 162"/>
                  <a:gd name="T44" fmla="*/ 144 w 161"/>
                  <a:gd name="T45" fmla="*/ 7 h 162"/>
                  <a:gd name="T46" fmla="*/ 137 w 161"/>
                  <a:gd name="T47" fmla="*/ 3 h 162"/>
                  <a:gd name="T48" fmla="*/ 130 w 161"/>
                  <a:gd name="T49" fmla="*/ 1 h 162"/>
                  <a:gd name="T50" fmla="*/ 123 w 161"/>
                  <a:gd name="T51" fmla="*/ 0 h 162"/>
                  <a:gd name="T52" fmla="*/ 115 w 161"/>
                  <a:gd name="T53" fmla="*/ 1 h 162"/>
                  <a:gd name="T54" fmla="*/ 108 w 161"/>
                  <a:gd name="T55" fmla="*/ 3 h 162"/>
                  <a:gd name="T56" fmla="*/ 101 w 161"/>
                  <a:gd name="T57" fmla="*/ 7 h 162"/>
                  <a:gd name="T58" fmla="*/ 96 w 161"/>
                  <a:gd name="T59" fmla="*/ 11 h 162"/>
                  <a:gd name="T60" fmla="*/ 96 w 161"/>
                  <a:gd name="T61" fmla="*/ 11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1" h="162">
                    <a:moveTo>
                      <a:pt x="96" y="11"/>
                    </a:moveTo>
                    <a:lnTo>
                      <a:pt x="12" y="95"/>
                    </a:lnTo>
                    <a:lnTo>
                      <a:pt x="12" y="95"/>
                    </a:lnTo>
                    <a:lnTo>
                      <a:pt x="4" y="108"/>
                    </a:lnTo>
                    <a:lnTo>
                      <a:pt x="0" y="123"/>
                    </a:lnTo>
                    <a:lnTo>
                      <a:pt x="4" y="137"/>
                    </a:lnTo>
                    <a:lnTo>
                      <a:pt x="12" y="151"/>
                    </a:lnTo>
                    <a:lnTo>
                      <a:pt x="17" y="155"/>
                    </a:lnTo>
                    <a:lnTo>
                      <a:pt x="24" y="159"/>
                    </a:lnTo>
                    <a:lnTo>
                      <a:pt x="31" y="161"/>
                    </a:lnTo>
                    <a:lnTo>
                      <a:pt x="39" y="162"/>
                    </a:lnTo>
                    <a:lnTo>
                      <a:pt x="46" y="161"/>
                    </a:lnTo>
                    <a:lnTo>
                      <a:pt x="53" y="159"/>
                    </a:lnTo>
                    <a:lnTo>
                      <a:pt x="60" y="155"/>
                    </a:lnTo>
                    <a:lnTo>
                      <a:pt x="66" y="151"/>
                    </a:lnTo>
                    <a:lnTo>
                      <a:pt x="66" y="151"/>
                    </a:lnTo>
                    <a:lnTo>
                      <a:pt x="150" y="67"/>
                    </a:lnTo>
                    <a:lnTo>
                      <a:pt x="150" y="67"/>
                    </a:lnTo>
                    <a:lnTo>
                      <a:pt x="158" y="53"/>
                    </a:lnTo>
                    <a:lnTo>
                      <a:pt x="161" y="39"/>
                    </a:lnTo>
                    <a:lnTo>
                      <a:pt x="158" y="24"/>
                    </a:lnTo>
                    <a:lnTo>
                      <a:pt x="150" y="11"/>
                    </a:lnTo>
                    <a:lnTo>
                      <a:pt x="144" y="7"/>
                    </a:lnTo>
                    <a:lnTo>
                      <a:pt x="137" y="3"/>
                    </a:lnTo>
                    <a:lnTo>
                      <a:pt x="130" y="1"/>
                    </a:lnTo>
                    <a:lnTo>
                      <a:pt x="123" y="0"/>
                    </a:lnTo>
                    <a:lnTo>
                      <a:pt x="115" y="1"/>
                    </a:lnTo>
                    <a:lnTo>
                      <a:pt x="108" y="3"/>
                    </a:lnTo>
                    <a:lnTo>
                      <a:pt x="101" y="7"/>
                    </a:lnTo>
                    <a:lnTo>
                      <a:pt x="96" y="11"/>
                    </a:lnTo>
                    <a:lnTo>
                      <a:pt x="96" y="1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" name="Freeform 16"/>
              <p:cNvSpPr>
                <a:spLocks/>
              </p:cNvSpPr>
              <p:nvPr/>
            </p:nvSpPr>
            <p:spPr bwMode="auto">
              <a:xfrm>
                <a:off x="-810446" y="240023"/>
                <a:ext cx="60618" cy="62133"/>
              </a:xfrm>
              <a:custGeom>
                <a:avLst/>
                <a:gdLst>
                  <a:gd name="T0" fmla="*/ 12 w 162"/>
                  <a:gd name="T1" fmla="*/ 67 h 162"/>
                  <a:gd name="T2" fmla="*/ 96 w 162"/>
                  <a:gd name="T3" fmla="*/ 151 h 162"/>
                  <a:gd name="T4" fmla="*/ 96 w 162"/>
                  <a:gd name="T5" fmla="*/ 151 h 162"/>
                  <a:gd name="T6" fmla="*/ 102 w 162"/>
                  <a:gd name="T7" fmla="*/ 155 h 162"/>
                  <a:gd name="T8" fmla="*/ 109 w 162"/>
                  <a:gd name="T9" fmla="*/ 159 h 162"/>
                  <a:gd name="T10" fmla="*/ 116 w 162"/>
                  <a:gd name="T11" fmla="*/ 161 h 162"/>
                  <a:gd name="T12" fmla="*/ 124 w 162"/>
                  <a:gd name="T13" fmla="*/ 162 h 162"/>
                  <a:gd name="T14" fmla="*/ 131 w 162"/>
                  <a:gd name="T15" fmla="*/ 161 h 162"/>
                  <a:gd name="T16" fmla="*/ 138 w 162"/>
                  <a:gd name="T17" fmla="*/ 159 h 162"/>
                  <a:gd name="T18" fmla="*/ 144 w 162"/>
                  <a:gd name="T19" fmla="*/ 155 h 162"/>
                  <a:gd name="T20" fmla="*/ 150 w 162"/>
                  <a:gd name="T21" fmla="*/ 151 h 162"/>
                  <a:gd name="T22" fmla="*/ 158 w 162"/>
                  <a:gd name="T23" fmla="*/ 137 h 162"/>
                  <a:gd name="T24" fmla="*/ 162 w 162"/>
                  <a:gd name="T25" fmla="*/ 123 h 162"/>
                  <a:gd name="T26" fmla="*/ 158 w 162"/>
                  <a:gd name="T27" fmla="*/ 108 h 162"/>
                  <a:gd name="T28" fmla="*/ 150 w 162"/>
                  <a:gd name="T29" fmla="*/ 95 h 162"/>
                  <a:gd name="T30" fmla="*/ 150 w 162"/>
                  <a:gd name="T31" fmla="*/ 95 h 162"/>
                  <a:gd name="T32" fmla="*/ 66 w 162"/>
                  <a:gd name="T33" fmla="*/ 11 h 162"/>
                  <a:gd name="T34" fmla="*/ 66 w 162"/>
                  <a:gd name="T35" fmla="*/ 11 h 162"/>
                  <a:gd name="T36" fmla="*/ 60 w 162"/>
                  <a:gd name="T37" fmla="*/ 7 h 162"/>
                  <a:gd name="T38" fmla="*/ 53 w 162"/>
                  <a:gd name="T39" fmla="*/ 3 h 162"/>
                  <a:gd name="T40" fmla="*/ 47 w 162"/>
                  <a:gd name="T41" fmla="*/ 1 h 162"/>
                  <a:gd name="T42" fmla="*/ 40 w 162"/>
                  <a:gd name="T43" fmla="*/ 0 h 162"/>
                  <a:gd name="T44" fmla="*/ 32 w 162"/>
                  <a:gd name="T45" fmla="*/ 1 h 162"/>
                  <a:gd name="T46" fmla="*/ 25 w 162"/>
                  <a:gd name="T47" fmla="*/ 3 h 162"/>
                  <a:gd name="T48" fmla="*/ 18 w 162"/>
                  <a:gd name="T49" fmla="*/ 7 h 162"/>
                  <a:gd name="T50" fmla="*/ 12 w 162"/>
                  <a:gd name="T51" fmla="*/ 11 h 162"/>
                  <a:gd name="T52" fmla="*/ 4 w 162"/>
                  <a:gd name="T53" fmla="*/ 24 h 162"/>
                  <a:gd name="T54" fmla="*/ 0 w 162"/>
                  <a:gd name="T55" fmla="*/ 39 h 162"/>
                  <a:gd name="T56" fmla="*/ 4 w 162"/>
                  <a:gd name="T57" fmla="*/ 53 h 162"/>
                  <a:gd name="T58" fmla="*/ 12 w 162"/>
                  <a:gd name="T59" fmla="*/ 67 h 162"/>
                  <a:gd name="T60" fmla="*/ 12 w 162"/>
                  <a:gd name="T61" fmla="*/ 67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2" h="162">
                    <a:moveTo>
                      <a:pt x="12" y="67"/>
                    </a:moveTo>
                    <a:lnTo>
                      <a:pt x="96" y="151"/>
                    </a:lnTo>
                    <a:lnTo>
                      <a:pt x="96" y="151"/>
                    </a:lnTo>
                    <a:lnTo>
                      <a:pt x="102" y="155"/>
                    </a:lnTo>
                    <a:lnTo>
                      <a:pt x="109" y="159"/>
                    </a:lnTo>
                    <a:lnTo>
                      <a:pt x="116" y="161"/>
                    </a:lnTo>
                    <a:lnTo>
                      <a:pt x="124" y="162"/>
                    </a:lnTo>
                    <a:lnTo>
                      <a:pt x="131" y="161"/>
                    </a:lnTo>
                    <a:lnTo>
                      <a:pt x="138" y="159"/>
                    </a:lnTo>
                    <a:lnTo>
                      <a:pt x="144" y="155"/>
                    </a:lnTo>
                    <a:lnTo>
                      <a:pt x="150" y="151"/>
                    </a:lnTo>
                    <a:lnTo>
                      <a:pt x="158" y="137"/>
                    </a:lnTo>
                    <a:lnTo>
                      <a:pt x="162" y="123"/>
                    </a:lnTo>
                    <a:lnTo>
                      <a:pt x="158" y="108"/>
                    </a:lnTo>
                    <a:lnTo>
                      <a:pt x="150" y="95"/>
                    </a:lnTo>
                    <a:lnTo>
                      <a:pt x="150" y="95"/>
                    </a:lnTo>
                    <a:lnTo>
                      <a:pt x="66" y="11"/>
                    </a:lnTo>
                    <a:lnTo>
                      <a:pt x="66" y="11"/>
                    </a:lnTo>
                    <a:lnTo>
                      <a:pt x="60" y="7"/>
                    </a:lnTo>
                    <a:lnTo>
                      <a:pt x="53" y="3"/>
                    </a:lnTo>
                    <a:lnTo>
                      <a:pt x="47" y="1"/>
                    </a:lnTo>
                    <a:lnTo>
                      <a:pt x="40" y="0"/>
                    </a:lnTo>
                    <a:lnTo>
                      <a:pt x="32" y="1"/>
                    </a:lnTo>
                    <a:lnTo>
                      <a:pt x="25" y="3"/>
                    </a:lnTo>
                    <a:lnTo>
                      <a:pt x="18" y="7"/>
                    </a:lnTo>
                    <a:lnTo>
                      <a:pt x="12" y="11"/>
                    </a:lnTo>
                    <a:lnTo>
                      <a:pt x="4" y="24"/>
                    </a:lnTo>
                    <a:lnTo>
                      <a:pt x="0" y="39"/>
                    </a:lnTo>
                    <a:lnTo>
                      <a:pt x="4" y="53"/>
                    </a:lnTo>
                    <a:lnTo>
                      <a:pt x="12" y="67"/>
                    </a:lnTo>
                    <a:lnTo>
                      <a:pt x="12" y="6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3" name="Freeform 17"/>
              <p:cNvSpPr>
                <a:spLocks/>
              </p:cNvSpPr>
              <p:nvPr/>
            </p:nvSpPr>
            <p:spPr bwMode="auto">
              <a:xfrm>
                <a:off x="-759678" y="287759"/>
                <a:ext cx="145483" cy="145483"/>
              </a:xfrm>
              <a:custGeom>
                <a:avLst/>
                <a:gdLst>
                  <a:gd name="T0" fmla="*/ 305 w 384"/>
                  <a:gd name="T1" fmla="*/ 366 h 384"/>
                  <a:gd name="T2" fmla="*/ 318 w 384"/>
                  <a:gd name="T3" fmla="*/ 338 h 384"/>
                  <a:gd name="T4" fmla="*/ 341 w 384"/>
                  <a:gd name="T5" fmla="*/ 311 h 384"/>
                  <a:gd name="T6" fmla="*/ 362 w 384"/>
                  <a:gd name="T7" fmla="*/ 280 h 384"/>
                  <a:gd name="T8" fmla="*/ 376 w 384"/>
                  <a:gd name="T9" fmla="*/ 245 h 384"/>
                  <a:gd name="T10" fmla="*/ 383 w 384"/>
                  <a:gd name="T11" fmla="*/ 210 h 384"/>
                  <a:gd name="T12" fmla="*/ 383 w 384"/>
                  <a:gd name="T13" fmla="*/ 173 h 384"/>
                  <a:gd name="T14" fmla="*/ 376 w 384"/>
                  <a:gd name="T15" fmla="*/ 136 h 384"/>
                  <a:gd name="T16" fmla="*/ 362 w 384"/>
                  <a:gd name="T17" fmla="*/ 102 h 384"/>
                  <a:gd name="T18" fmla="*/ 340 w 384"/>
                  <a:gd name="T19" fmla="*/ 71 h 384"/>
                  <a:gd name="T20" fmla="*/ 314 w 384"/>
                  <a:gd name="T21" fmla="*/ 44 h 384"/>
                  <a:gd name="T22" fmla="*/ 282 w 384"/>
                  <a:gd name="T23" fmla="*/ 22 h 384"/>
                  <a:gd name="T24" fmla="*/ 249 w 384"/>
                  <a:gd name="T25" fmla="*/ 8 h 384"/>
                  <a:gd name="T26" fmla="*/ 212 w 384"/>
                  <a:gd name="T27" fmla="*/ 1 h 384"/>
                  <a:gd name="T28" fmla="*/ 173 w 384"/>
                  <a:gd name="T29" fmla="*/ 1 h 384"/>
                  <a:gd name="T30" fmla="*/ 135 w 384"/>
                  <a:gd name="T31" fmla="*/ 8 h 384"/>
                  <a:gd name="T32" fmla="*/ 102 w 384"/>
                  <a:gd name="T33" fmla="*/ 23 h 384"/>
                  <a:gd name="T34" fmla="*/ 70 w 384"/>
                  <a:gd name="T35" fmla="*/ 44 h 384"/>
                  <a:gd name="T36" fmla="*/ 44 w 384"/>
                  <a:gd name="T37" fmla="*/ 69 h 384"/>
                  <a:gd name="T38" fmla="*/ 23 w 384"/>
                  <a:gd name="T39" fmla="*/ 100 h 384"/>
                  <a:gd name="T40" fmla="*/ 9 w 384"/>
                  <a:gd name="T41" fmla="*/ 135 h 384"/>
                  <a:gd name="T42" fmla="*/ 1 w 384"/>
                  <a:gd name="T43" fmla="*/ 172 h 384"/>
                  <a:gd name="T44" fmla="*/ 1 w 384"/>
                  <a:gd name="T45" fmla="*/ 210 h 384"/>
                  <a:gd name="T46" fmla="*/ 8 w 384"/>
                  <a:gd name="T47" fmla="*/ 245 h 384"/>
                  <a:gd name="T48" fmla="*/ 22 w 384"/>
                  <a:gd name="T49" fmla="*/ 279 h 384"/>
                  <a:gd name="T50" fmla="*/ 42 w 384"/>
                  <a:gd name="T51" fmla="*/ 310 h 384"/>
                  <a:gd name="T52" fmla="*/ 65 w 384"/>
                  <a:gd name="T53" fmla="*/ 336 h 384"/>
                  <a:gd name="T54" fmla="*/ 79 w 384"/>
                  <a:gd name="T55" fmla="*/ 366 h 384"/>
                  <a:gd name="T56" fmla="*/ 157 w 384"/>
                  <a:gd name="T57" fmla="*/ 384 h 384"/>
                  <a:gd name="T58" fmla="*/ 153 w 384"/>
                  <a:gd name="T59" fmla="*/ 351 h 384"/>
                  <a:gd name="T60" fmla="*/ 144 w 384"/>
                  <a:gd name="T61" fmla="*/ 320 h 384"/>
                  <a:gd name="T62" fmla="*/ 129 w 384"/>
                  <a:gd name="T63" fmla="*/ 293 h 384"/>
                  <a:gd name="T64" fmla="*/ 108 w 384"/>
                  <a:gd name="T65" fmla="*/ 269 h 384"/>
                  <a:gd name="T66" fmla="*/ 85 w 384"/>
                  <a:gd name="T67" fmla="*/ 234 h 384"/>
                  <a:gd name="T68" fmla="*/ 77 w 384"/>
                  <a:gd name="T69" fmla="*/ 191 h 384"/>
                  <a:gd name="T70" fmla="*/ 87 w 384"/>
                  <a:gd name="T71" fmla="*/ 148 h 384"/>
                  <a:gd name="T72" fmla="*/ 111 w 384"/>
                  <a:gd name="T73" fmla="*/ 111 h 384"/>
                  <a:gd name="T74" fmla="*/ 128 w 384"/>
                  <a:gd name="T75" fmla="*/ 96 h 384"/>
                  <a:gd name="T76" fmla="*/ 149 w 384"/>
                  <a:gd name="T77" fmla="*/ 85 h 384"/>
                  <a:gd name="T78" fmla="*/ 170 w 384"/>
                  <a:gd name="T79" fmla="*/ 80 h 384"/>
                  <a:gd name="T80" fmla="*/ 193 w 384"/>
                  <a:gd name="T81" fmla="*/ 77 h 384"/>
                  <a:gd name="T82" fmla="*/ 216 w 384"/>
                  <a:gd name="T83" fmla="*/ 80 h 384"/>
                  <a:gd name="T84" fmla="*/ 238 w 384"/>
                  <a:gd name="T85" fmla="*/ 85 h 384"/>
                  <a:gd name="T86" fmla="*/ 257 w 384"/>
                  <a:gd name="T87" fmla="*/ 96 h 384"/>
                  <a:gd name="T88" fmla="*/ 274 w 384"/>
                  <a:gd name="T89" fmla="*/ 111 h 384"/>
                  <a:gd name="T90" fmla="*/ 297 w 384"/>
                  <a:gd name="T91" fmla="*/ 148 h 384"/>
                  <a:gd name="T92" fmla="*/ 307 w 384"/>
                  <a:gd name="T93" fmla="*/ 191 h 384"/>
                  <a:gd name="T94" fmla="*/ 299 w 384"/>
                  <a:gd name="T95" fmla="*/ 234 h 384"/>
                  <a:gd name="T96" fmla="*/ 276 w 384"/>
                  <a:gd name="T97" fmla="*/ 271 h 384"/>
                  <a:gd name="T98" fmla="*/ 256 w 384"/>
                  <a:gd name="T99" fmla="*/ 294 h 384"/>
                  <a:gd name="T100" fmla="*/ 241 w 384"/>
                  <a:gd name="T101" fmla="*/ 321 h 384"/>
                  <a:gd name="T102" fmla="*/ 232 w 384"/>
                  <a:gd name="T103" fmla="*/ 351 h 384"/>
                  <a:gd name="T104" fmla="*/ 228 w 384"/>
                  <a:gd name="T105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84" h="384">
                    <a:moveTo>
                      <a:pt x="304" y="384"/>
                    </a:moveTo>
                    <a:lnTo>
                      <a:pt x="305" y="366"/>
                    </a:lnTo>
                    <a:lnTo>
                      <a:pt x="311" y="351"/>
                    </a:lnTo>
                    <a:lnTo>
                      <a:pt x="318" y="338"/>
                    </a:lnTo>
                    <a:lnTo>
                      <a:pt x="329" y="325"/>
                    </a:lnTo>
                    <a:lnTo>
                      <a:pt x="341" y="311"/>
                    </a:lnTo>
                    <a:lnTo>
                      <a:pt x="353" y="295"/>
                    </a:lnTo>
                    <a:lnTo>
                      <a:pt x="362" y="280"/>
                    </a:lnTo>
                    <a:lnTo>
                      <a:pt x="370" y="263"/>
                    </a:lnTo>
                    <a:lnTo>
                      <a:pt x="376" y="245"/>
                    </a:lnTo>
                    <a:lnTo>
                      <a:pt x="380" y="228"/>
                    </a:lnTo>
                    <a:lnTo>
                      <a:pt x="383" y="210"/>
                    </a:lnTo>
                    <a:lnTo>
                      <a:pt x="384" y="191"/>
                    </a:lnTo>
                    <a:lnTo>
                      <a:pt x="383" y="173"/>
                    </a:lnTo>
                    <a:lnTo>
                      <a:pt x="380" y="155"/>
                    </a:lnTo>
                    <a:lnTo>
                      <a:pt x="376" y="136"/>
                    </a:lnTo>
                    <a:lnTo>
                      <a:pt x="370" y="119"/>
                    </a:lnTo>
                    <a:lnTo>
                      <a:pt x="362" y="102"/>
                    </a:lnTo>
                    <a:lnTo>
                      <a:pt x="352" y="85"/>
                    </a:lnTo>
                    <a:lnTo>
                      <a:pt x="340" y="71"/>
                    </a:lnTo>
                    <a:lnTo>
                      <a:pt x="327" y="57"/>
                    </a:lnTo>
                    <a:lnTo>
                      <a:pt x="314" y="44"/>
                    </a:lnTo>
                    <a:lnTo>
                      <a:pt x="299" y="33"/>
                    </a:lnTo>
                    <a:lnTo>
                      <a:pt x="282" y="22"/>
                    </a:lnTo>
                    <a:lnTo>
                      <a:pt x="266" y="14"/>
                    </a:lnTo>
                    <a:lnTo>
                      <a:pt x="249" y="8"/>
                    </a:lnTo>
                    <a:lnTo>
                      <a:pt x="231" y="4"/>
                    </a:lnTo>
                    <a:lnTo>
                      <a:pt x="212" y="1"/>
                    </a:lnTo>
                    <a:lnTo>
                      <a:pt x="193" y="0"/>
                    </a:lnTo>
                    <a:lnTo>
                      <a:pt x="173" y="1"/>
                    </a:lnTo>
                    <a:lnTo>
                      <a:pt x="153" y="4"/>
                    </a:lnTo>
                    <a:lnTo>
                      <a:pt x="135" y="8"/>
                    </a:lnTo>
                    <a:lnTo>
                      <a:pt x="118" y="15"/>
                    </a:lnTo>
                    <a:lnTo>
                      <a:pt x="102" y="23"/>
                    </a:lnTo>
                    <a:lnTo>
                      <a:pt x="85" y="33"/>
                    </a:lnTo>
                    <a:lnTo>
                      <a:pt x="70" y="44"/>
                    </a:lnTo>
                    <a:lnTo>
                      <a:pt x="57" y="56"/>
                    </a:lnTo>
                    <a:lnTo>
                      <a:pt x="44" y="69"/>
                    </a:lnTo>
                    <a:lnTo>
                      <a:pt x="34" y="84"/>
                    </a:lnTo>
                    <a:lnTo>
                      <a:pt x="23" y="100"/>
                    </a:lnTo>
                    <a:lnTo>
                      <a:pt x="15" y="117"/>
                    </a:lnTo>
                    <a:lnTo>
                      <a:pt x="9" y="135"/>
                    </a:lnTo>
                    <a:lnTo>
                      <a:pt x="4" y="152"/>
                    </a:lnTo>
                    <a:lnTo>
                      <a:pt x="1" y="172"/>
                    </a:lnTo>
                    <a:lnTo>
                      <a:pt x="0" y="191"/>
                    </a:lnTo>
                    <a:lnTo>
                      <a:pt x="1" y="210"/>
                    </a:lnTo>
                    <a:lnTo>
                      <a:pt x="4" y="228"/>
                    </a:lnTo>
                    <a:lnTo>
                      <a:pt x="8" y="245"/>
                    </a:lnTo>
                    <a:lnTo>
                      <a:pt x="14" y="263"/>
                    </a:lnTo>
                    <a:lnTo>
                      <a:pt x="22" y="279"/>
                    </a:lnTo>
                    <a:lnTo>
                      <a:pt x="31" y="295"/>
                    </a:lnTo>
                    <a:lnTo>
                      <a:pt x="42" y="310"/>
                    </a:lnTo>
                    <a:lnTo>
                      <a:pt x="54" y="324"/>
                    </a:lnTo>
                    <a:lnTo>
                      <a:pt x="65" y="336"/>
                    </a:lnTo>
                    <a:lnTo>
                      <a:pt x="73" y="351"/>
                    </a:lnTo>
                    <a:lnTo>
                      <a:pt x="79" y="366"/>
                    </a:lnTo>
                    <a:lnTo>
                      <a:pt x="80" y="384"/>
                    </a:lnTo>
                    <a:lnTo>
                      <a:pt x="157" y="384"/>
                    </a:lnTo>
                    <a:lnTo>
                      <a:pt x="156" y="368"/>
                    </a:lnTo>
                    <a:lnTo>
                      <a:pt x="153" y="351"/>
                    </a:lnTo>
                    <a:lnTo>
                      <a:pt x="150" y="336"/>
                    </a:lnTo>
                    <a:lnTo>
                      <a:pt x="144" y="320"/>
                    </a:lnTo>
                    <a:lnTo>
                      <a:pt x="137" y="307"/>
                    </a:lnTo>
                    <a:lnTo>
                      <a:pt x="129" y="293"/>
                    </a:lnTo>
                    <a:lnTo>
                      <a:pt x="120" y="280"/>
                    </a:lnTo>
                    <a:lnTo>
                      <a:pt x="108" y="269"/>
                    </a:lnTo>
                    <a:lnTo>
                      <a:pt x="96" y="252"/>
                    </a:lnTo>
                    <a:lnTo>
                      <a:pt x="85" y="234"/>
                    </a:lnTo>
                    <a:lnTo>
                      <a:pt x="80" y="213"/>
                    </a:lnTo>
                    <a:lnTo>
                      <a:pt x="77" y="191"/>
                    </a:lnTo>
                    <a:lnTo>
                      <a:pt x="80" y="168"/>
                    </a:lnTo>
                    <a:lnTo>
                      <a:pt x="87" y="148"/>
                    </a:lnTo>
                    <a:lnTo>
                      <a:pt x="97" y="128"/>
                    </a:lnTo>
                    <a:lnTo>
                      <a:pt x="111" y="111"/>
                    </a:lnTo>
                    <a:lnTo>
                      <a:pt x="119" y="103"/>
                    </a:lnTo>
                    <a:lnTo>
                      <a:pt x="128" y="96"/>
                    </a:lnTo>
                    <a:lnTo>
                      <a:pt x="138" y="90"/>
                    </a:lnTo>
                    <a:lnTo>
                      <a:pt x="149" y="85"/>
                    </a:lnTo>
                    <a:lnTo>
                      <a:pt x="159" y="82"/>
                    </a:lnTo>
                    <a:lnTo>
                      <a:pt x="170" y="80"/>
                    </a:lnTo>
                    <a:lnTo>
                      <a:pt x="181" y="77"/>
                    </a:lnTo>
                    <a:lnTo>
                      <a:pt x="193" y="77"/>
                    </a:lnTo>
                    <a:lnTo>
                      <a:pt x="204" y="77"/>
                    </a:lnTo>
                    <a:lnTo>
                      <a:pt x="216" y="80"/>
                    </a:lnTo>
                    <a:lnTo>
                      <a:pt x="226" y="82"/>
                    </a:lnTo>
                    <a:lnTo>
                      <a:pt x="238" y="85"/>
                    </a:lnTo>
                    <a:lnTo>
                      <a:pt x="247" y="90"/>
                    </a:lnTo>
                    <a:lnTo>
                      <a:pt x="257" y="96"/>
                    </a:lnTo>
                    <a:lnTo>
                      <a:pt x="266" y="103"/>
                    </a:lnTo>
                    <a:lnTo>
                      <a:pt x="274" y="111"/>
                    </a:lnTo>
                    <a:lnTo>
                      <a:pt x="288" y="128"/>
                    </a:lnTo>
                    <a:lnTo>
                      <a:pt x="297" y="148"/>
                    </a:lnTo>
                    <a:lnTo>
                      <a:pt x="304" y="168"/>
                    </a:lnTo>
                    <a:lnTo>
                      <a:pt x="307" y="191"/>
                    </a:lnTo>
                    <a:lnTo>
                      <a:pt x="304" y="213"/>
                    </a:lnTo>
                    <a:lnTo>
                      <a:pt x="299" y="234"/>
                    </a:lnTo>
                    <a:lnTo>
                      <a:pt x="288" y="254"/>
                    </a:lnTo>
                    <a:lnTo>
                      <a:pt x="276" y="271"/>
                    </a:lnTo>
                    <a:lnTo>
                      <a:pt x="265" y="282"/>
                    </a:lnTo>
                    <a:lnTo>
                      <a:pt x="256" y="294"/>
                    </a:lnTo>
                    <a:lnTo>
                      <a:pt x="248" y="308"/>
                    </a:lnTo>
                    <a:lnTo>
                      <a:pt x="241" y="321"/>
                    </a:lnTo>
                    <a:lnTo>
                      <a:pt x="235" y="336"/>
                    </a:lnTo>
                    <a:lnTo>
                      <a:pt x="232" y="351"/>
                    </a:lnTo>
                    <a:lnTo>
                      <a:pt x="229" y="368"/>
                    </a:lnTo>
                    <a:lnTo>
                      <a:pt x="228" y="384"/>
                    </a:lnTo>
                    <a:lnTo>
                      <a:pt x="304" y="38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4" name="Rectangle 18"/>
              <p:cNvSpPr>
                <a:spLocks noChangeArrowheads="1"/>
              </p:cNvSpPr>
              <p:nvPr/>
            </p:nvSpPr>
            <p:spPr bwMode="auto">
              <a:xfrm>
                <a:off x="-730127" y="440819"/>
                <a:ext cx="84865" cy="287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5" name="Rectangle 19"/>
              <p:cNvSpPr>
                <a:spLocks noChangeArrowheads="1"/>
              </p:cNvSpPr>
              <p:nvPr/>
            </p:nvSpPr>
            <p:spPr bwMode="auto">
              <a:xfrm>
                <a:off x="-715730" y="477190"/>
                <a:ext cx="56830" cy="295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6" name="Rectangle 20"/>
              <p:cNvSpPr>
                <a:spLocks noChangeArrowheads="1"/>
              </p:cNvSpPr>
              <p:nvPr/>
            </p:nvSpPr>
            <p:spPr bwMode="auto">
              <a:xfrm>
                <a:off x="-701333" y="344588"/>
                <a:ext cx="28794" cy="545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</p:grpSp>
      <p:grpSp>
        <p:nvGrpSpPr>
          <p:cNvPr id="20" name="Group 19"/>
          <p:cNvGrpSpPr/>
          <p:nvPr/>
        </p:nvGrpSpPr>
        <p:grpSpPr>
          <a:xfrm>
            <a:off x="-1280160" y="3099816"/>
            <a:ext cx="1188720" cy="2123658"/>
            <a:chOff x="-1280160" y="1994916"/>
            <a:chExt cx="1188720" cy="2123658"/>
          </a:xfrm>
        </p:grpSpPr>
        <p:sp>
          <p:nvSpPr>
            <p:cNvPr id="21" name="TextBox 20"/>
            <p:cNvSpPr txBox="1"/>
            <p:nvPr/>
          </p:nvSpPr>
          <p:spPr>
            <a:xfrm flipH="1">
              <a:off x="-1280160" y="1994916"/>
              <a:ext cx="1188720" cy="21236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lIns="91440" tIns="502920" rIns="91440" bIns="91440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</a:rPr>
                <a:t>To add your data to this slide, right-click the graph and choose </a:t>
              </a:r>
              <a:r>
                <a:rPr lang="en-US" sz="11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Change Chart Type </a:t>
              </a: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</a:rPr>
                <a:t>and/or </a:t>
              </a:r>
              <a:r>
                <a:rPr lang="en-US" sz="11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Edit Data</a:t>
              </a: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</a:rPr>
                <a:t>. Then, copy the slide to your presentation.  </a:t>
              </a:r>
              <a:endParaRPr lang="en-CA" sz="110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Freeform 9"/>
            <p:cNvSpPr>
              <a:spLocks noChangeAspect="1"/>
            </p:cNvSpPr>
            <p:nvPr/>
          </p:nvSpPr>
          <p:spPr bwMode="auto">
            <a:xfrm>
              <a:off x="-785863" y="2104644"/>
              <a:ext cx="200126" cy="274320"/>
            </a:xfrm>
            <a:custGeom>
              <a:avLst/>
              <a:gdLst>
                <a:gd name="T0" fmla="*/ 340 w 704"/>
                <a:gd name="T1" fmla="*/ 640 h 965"/>
                <a:gd name="T2" fmla="*/ 360 w 704"/>
                <a:gd name="T3" fmla="*/ 608 h 965"/>
                <a:gd name="T4" fmla="*/ 381 w 704"/>
                <a:gd name="T5" fmla="*/ 571 h 965"/>
                <a:gd name="T6" fmla="*/ 401 w 704"/>
                <a:gd name="T7" fmla="*/ 531 h 965"/>
                <a:gd name="T8" fmla="*/ 421 w 704"/>
                <a:gd name="T9" fmla="*/ 490 h 965"/>
                <a:gd name="T10" fmla="*/ 439 w 704"/>
                <a:gd name="T11" fmla="*/ 448 h 965"/>
                <a:gd name="T12" fmla="*/ 454 w 704"/>
                <a:gd name="T13" fmla="*/ 408 h 965"/>
                <a:gd name="T14" fmla="*/ 465 w 704"/>
                <a:gd name="T15" fmla="*/ 372 h 965"/>
                <a:gd name="T16" fmla="*/ 499 w 704"/>
                <a:gd name="T17" fmla="*/ 357 h 965"/>
                <a:gd name="T18" fmla="*/ 557 w 704"/>
                <a:gd name="T19" fmla="*/ 348 h 965"/>
                <a:gd name="T20" fmla="*/ 610 w 704"/>
                <a:gd name="T21" fmla="*/ 321 h 965"/>
                <a:gd name="T22" fmla="*/ 652 w 704"/>
                <a:gd name="T23" fmla="*/ 277 h 965"/>
                <a:gd name="T24" fmla="*/ 673 w 704"/>
                <a:gd name="T25" fmla="*/ 237 h 965"/>
                <a:gd name="T26" fmla="*/ 695 w 704"/>
                <a:gd name="T27" fmla="*/ 188 h 965"/>
                <a:gd name="T28" fmla="*/ 704 w 704"/>
                <a:gd name="T29" fmla="*/ 165 h 965"/>
                <a:gd name="T30" fmla="*/ 695 w 704"/>
                <a:gd name="T31" fmla="*/ 141 h 965"/>
                <a:gd name="T32" fmla="*/ 635 w 704"/>
                <a:gd name="T33" fmla="*/ 110 h 965"/>
                <a:gd name="T34" fmla="*/ 570 w 704"/>
                <a:gd name="T35" fmla="*/ 243 h 965"/>
                <a:gd name="T36" fmla="*/ 545 w 704"/>
                <a:gd name="T37" fmla="*/ 254 h 965"/>
                <a:gd name="T38" fmla="*/ 418 w 704"/>
                <a:gd name="T39" fmla="*/ 197 h 965"/>
                <a:gd name="T40" fmla="*/ 398 w 704"/>
                <a:gd name="T41" fmla="*/ 176 h 965"/>
                <a:gd name="T42" fmla="*/ 400 w 704"/>
                <a:gd name="T43" fmla="*/ 148 h 965"/>
                <a:gd name="T44" fmla="*/ 407 w 704"/>
                <a:gd name="T45" fmla="*/ 3 h 965"/>
                <a:gd name="T46" fmla="*/ 381 w 704"/>
                <a:gd name="T47" fmla="*/ 3 h 965"/>
                <a:gd name="T48" fmla="*/ 361 w 704"/>
                <a:gd name="T49" fmla="*/ 20 h 965"/>
                <a:gd name="T50" fmla="*/ 329 w 704"/>
                <a:gd name="T51" fmla="*/ 92 h 965"/>
                <a:gd name="T52" fmla="*/ 329 w 704"/>
                <a:gd name="T53" fmla="*/ 92 h 965"/>
                <a:gd name="T54" fmla="*/ 329 w 704"/>
                <a:gd name="T55" fmla="*/ 92 h 965"/>
                <a:gd name="T56" fmla="*/ 312 w 704"/>
                <a:gd name="T57" fmla="*/ 152 h 965"/>
                <a:gd name="T58" fmla="*/ 316 w 704"/>
                <a:gd name="T59" fmla="*/ 212 h 965"/>
                <a:gd name="T60" fmla="*/ 338 w 704"/>
                <a:gd name="T61" fmla="*/ 268 h 965"/>
                <a:gd name="T62" fmla="*/ 378 w 704"/>
                <a:gd name="T63" fmla="*/ 314 h 965"/>
                <a:gd name="T64" fmla="*/ 358 w 704"/>
                <a:gd name="T65" fmla="*/ 343 h 965"/>
                <a:gd name="T66" fmla="*/ 336 w 704"/>
                <a:gd name="T67" fmla="*/ 377 h 965"/>
                <a:gd name="T68" fmla="*/ 314 w 704"/>
                <a:gd name="T69" fmla="*/ 415 h 965"/>
                <a:gd name="T70" fmla="*/ 294 w 704"/>
                <a:gd name="T71" fmla="*/ 457 h 965"/>
                <a:gd name="T72" fmla="*/ 276 w 704"/>
                <a:gd name="T73" fmla="*/ 499 h 965"/>
                <a:gd name="T74" fmla="*/ 262 w 704"/>
                <a:gd name="T75" fmla="*/ 539 h 965"/>
                <a:gd name="T76" fmla="*/ 247 w 704"/>
                <a:gd name="T77" fmla="*/ 577 h 965"/>
                <a:gd name="T78" fmla="*/ 238 w 704"/>
                <a:gd name="T79" fmla="*/ 611 h 965"/>
                <a:gd name="T80" fmla="*/ 178 w 704"/>
                <a:gd name="T81" fmla="*/ 611 h 965"/>
                <a:gd name="T82" fmla="*/ 122 w 704"/>
                <a:gd name="T83" fmla="*/ 629 h 965"/>
                <a:gd name="T84" fmla="*/ 73 w 704"/>
                <a:gd name="T85" fmla="*/ 666 h 965"/>
                <a:gd name="T86" fmla="*/ 37 w 704"/>
                <a:gd name="T87" fmla="*/ 716 h 965"/>
                <a:gd name="T88" fmla="*/ 37 w 704"/>
                <a:gd name="T89" fmla="*/ 716 h 965"/>
                <a:gd name="T90" fmla="*/ 37 w 704"/>
                <a:gd name="T91" fmla="*/ 716 h 965"/>
                <a:gd name="T92" fmla="*/ 0 w 704"/>
                <a:gd name="T93" fmla="*/ 802 h 965"/>
                <a:gd name="T94" fmla="*/ 10 w 704"/>
                <a:gd name="T95" fmla="*/ 825 h 965"/>
                <a:gd name="T96" fmla="*/ 69 w 704"/>
                <a:gd name="T97" fmla="*/ 856 h 965"/>
                <a:gd name="T98" fmla="*/ 135 w 704"/>
                <a:gd name="T99" fmla="*/ 724 h 965"/>
                <a:gd name="T100" fmla="*/ 160 w 704"/>
                <a:gd name="T101" fmla="*/ 713 h 965"/>
                <a:gd name="T102" fmla="*/ 287 w 704"/>
                <a:gd name="T103" fmla="*/ 769 h 965"/>
                <a:gd name="T104" fmla="*/ 307 w 704"/>
                <a:gd name="T105" fmla="*/ 791 h 965"/>
                <a:gd name="T106" fmla="*/ 305 w 704"/>
                <a:gd name="T107" fmla="*/ 818 h 965"/>
                <a:gd name="T108" fmla="*/ 298 w 704"/>
                <a:gd name="T109" fmla="*/ 961 h 965"/>
                <a:gd name="T110" fmla="*/ 323 w 704"/>
                <a:gd name="T111" fmla="*/ 961 h 965"/>
                <a:gd name="T112" fmla="*/ 343 w 704"/>
                <a:gd name="T113" fmla="*/ 945 h 965"/>
                <a:gd name="T114" fmla="*/ 360 w 704"/>
                <a:gd name="T115" fmla="*/ 911 h 965"/>
                <a:gd name="T116" fmla="*/ 376 w 704"/>
                <a:gd name="T117" fmla="*/ 874 h 965"/>
                <a:gd name="T118" fmla="*/ 392 w 704"/>
                <a:gd name="T119" fmla="*/ 814 h 965"/>
                <a:gd name="T120" fmla="*/ 389 w 704"/>
                <a:gd name="T121" fmla="*/ 756 h 965"/>
                <a:gd name="T122" fmla="*/ 367 w 704"/>
                <a:gd name="T123" fmla="*/ 700 h 965"/>
                <a:gd name="T124" fmla="*/ 329 w 704"/>
                <a:gd name="T125" fmla="*/ 655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04" h="965">
                  <a:moveTo>
                    <a:pt x="329" y="655"/>
                  </a:moveTo>
                  <a:lnTo>
                    <a:pt x="340" y="640"/>
                  </a:lnTo>
                  <a:lnTo>
                    <a:pt x="349" y="626"/>
                  </a:lnTo>
                  <a:lnTo>
                    <a:pt x="360" y="608"/>
                  </a:lnTo>
                  <a:lnTo>
                    <a:pt x="371" y="591"/>
                  </a:lnTo>
                  <a:lnTo>
                    <a:pt x="381" y="571"/>
                  </a:lnTo>
                  <a:lnTo>
                    <a:pt x="392" y="553"/>
                  </a:lnTo>
                  <a:lnTo>
                    <a:pt x="401" y="531"/>
                  </a:lnTo>
                  <a:lnTo>
                    <a:pt x="412" y="511"/>
                  </a:lnTo>
                  <a:lnTo>
                    <a:pt x="421" y="490"/>
                  </a:lnTo>
                  <a:lnTo>
                    <a:pt x="430" y="468"/>
                  </a:lnTo>
                  <a:lnTo>
                    <a:pt x="439" y="448"/>
                  </a:lnTo>
                  <a:lnTo>
                    <a:pt x="447" y="428"/>
                  </a:lnTo>
                  <a:lnTo>
                    <a:pt x="454" y="408"/>
                  </a:lnTo>
                  <a:lnTo>
                    <a:pt x="459" y="390"/>
                  </a:lnTo>
                  <a:lnTo>
                    <a:pt x="465" y="372"/>
                  </a:lnTo>
                  <a:lnTo>
                    <a:pt x="468" y="355"/>
                  </a:lnTo>
                  <a:lnTo>
                    <a:pt x="499" y="357"/>
                  </a:lnTo>
                  <a:lnTo>
                    <a:pt x="528" y="355"/>
                  </a:lnTo>
                  <a:lnTo>
                    <a:pt x="557" y="348"/>
                  </a:lnTo>
                  <a:lnTo>
                    <a:pt x="585" y="335"/>
                  </a:lnTo>
                  <a:lnTo>
                    <a:pt x="610" y="321"/>
                  </a:lnTo>
                  <a:lnTo>
                    <a:pt x="634" y="301"/>
                  </a:lnTo>
                  <a:lnTo>
                    <a:pt x="652" y="277"/>
                  </a:lnTo>
                  <a:lnTo>
                    <a:pt x="668" y="250"/>
                  </a:lnTo>
                  <a:lnTo>
                    <a:pt x="673" y="237"/>
                  </a:lnTo>
                  <a:lnTo>
                    <a:pt x="684" y="214"/>
                  </a:lnTo>
                  <a:lnTo>
                    <a:pt x="695" y="188"/>
                  </a:lnTo>
                  <a:lnTo>
                    <a:pt x="701" y="177"/>
                  </a:lnTo>
                  <a:lnTo>
                    <a:pt x="704" y="165"/>
                  </a:lnTo>
                  <a:lnTo>
                    <a:pt x="701" y="152"/>
                  </a:lnTo>
                  <a:lnTo>
                    <a:pt x="695" y="141"/>
                  </a:lnTo>
                  <a:lnTo>
                    <a:pt x="684" y="132"/>
                  </a:lnTo>
                  <a:lnTo>
                    <a:pt x="635" y="110"/>
                  </a:lnTo>
                  <a:lnTo>
                    <a:pt x="579" y="232"/>
                  </a:lnTo>
                  <a:lnTo>
                    <a:pt x="570" y="243"/>
                  </a:lnTo>
                  <a:lnTo>
                    <a:pt x="557" y="250"/>
                  </a:lnTo>
                  <a:lnTo>
                    <a:pt x="545" y="254"/>
                  </a:lnTo>
                  <a:lnTo>
                    <a:pt x="530" y="250"/>
                  </a:lnTo>
                  <a:lnTo>
                    <a:pt x="418" y="197"/>
                  </a:lnTo>
                  <a:lnTo>
                    <a:pt x="407" y="188"/>
                  </a:lnTo>
                  <a:lnTo>
                    <a:pt x="398" y="176"/>
                  </a:lnTo>
                  <a:lnTo>
                    <a:pt x="396" y="163"/>
                  </a:lnTo>
                  <a:lnTo>
                    <a:pt x="400" y="148"/>
                  </a:lnTo>
                  <a:lnTo>
                    <a:pt x="456" y="27"/>
                  </a:lnTo>
                  <a:lnTo>
                    <a:pt x="407" y="3"/>
                  </a:lnTo>
                  <a:lnTo>
                    <a:pt x="394" y="0"/>
                  </a:lnTo>
                  <a:lnTo>
                    <a:pt x="381" y="3"/>
                  </a:lnTo>
                  <a:lnTo>
                    <a:pt x="371" y="9"/>
                  </a:lnTo>
                  <a:lnTo>
                    <a:pt x="361" y="20"/>
                  </a:lnTo>
                  <a:lnTo>
                    <a:pt x="329" y="92"/>
                  </a:lnTo>
                  <a:lnTo>
                    <a:pt x="329" y="92"/>
                  </a:lnTo>
                  <a:lnTo>
                    <a:pt x="329" y="92"/>
                  </a:lnTo>
                  <a:lnTo>
                    <a:pt x="329" y="92"/>
                  </a:lnTo>
                  <a:lnTo>
                    <a:pt x="329" y="92"/>
                  </a:lnTo>
                  <a:lnTo>
                    <a:pt x="329" y="92"/>
                  </a:lnTo>
                  <a:lnTo>
                    <a:pt x="318" y="121"/>
                  </a:lnTo>
                  <a:lnTo>
                    <a:pt x="312" y="152"/>
                  </a:lnTo>
                  <a:lnTo>
                    <a:pt x="312" y="183"/>
                  </a:lnTo>
                  <a:lnTo>
                    <a:pt x="316" y="212"/>
                  </a:lnTo>
                  <a:lnTo>
                    <a:pt x="325" y="241"/>
                  </a:lnTo>
                  <a:lnTo>
                    <a:pt x="338" y="268"/>
                  </a:lnTo>
                  <a:lnTo>
                    <a:pt x="356" y="292"/>
                  </a:lnTo>
                  <a:lnTo>
                    <a:pt x="378" y="314"/>
                  </a:lnTo>
                  <a:lnTo>
                    <a:pt x="367" y="328"/>
                  </a:lnTo>
                  <a:lnTo>
                    <a:pt x="358" y="343"/>
                  </a:lnTo>
                  <a:lnTo>
                    <a:pt x="347" y="359"/>
                  </a:lnTo>
                  <a:lnTo>
                    <a:pt x="336" y="377"/>
                  </a:lnTo>
                  <a:lnTo>
                    <a:pt x="325" y="395"/>
                  </a:lnTo>
                  <a:lnTo>
                    <a:pt x="314" y="415"/>
                  </a:lnTo>
                  <a:lnTo>
                    <a:pt x="305" y="435"/>
                  </a:lnTo>
                  <a:lnTo>
                    <a:pt x="294" y="457"/>
                  </a:lnTo>
                  <a:lnTo>
                    <a:pt x="285" y="479"/>
                  </a:lnTo>
                  <a:lnTo>
                    <a:pt x="276" y="499"/>
                  </a:lnTo>
                  <a:lnTo>
                    <a:pt x="269" y="519"/>
                  </a:lnTo>
                  <a:lnTo>
                    <a:pt x="262" y="539"/>
                  </a:lnTo>
                  <a:lnTo>
                    <a:pt x="254" y="559"/>
                  </a:lnTo>
                  <a:lnTo>
                    <a:pt x="247" y="577"/>
                  </a:lnTo>
                  <a:lnTo>
                    <a:pt x="242" y="595"/>
                  </a:lnTo>
                  <a:lnTo>
                    <a:pt x="238" y="611"/>
                  </a:lnTo>
                  <a:lnTo>
                    <a:pt x="207" y="608"/>
                  </a:lnTo>
                  <a:lnTo>
                    <a:pt x="178" y="611"/>
                  </a:lnTo>
                  <a:lnTo>
                    <a:pt x="149" y="617"/>
                  </a:lnTo>
                  <a:lnTo>
                    <a:pt x="122" y="629"/>
                  </a:lnTo>
                  <a:lnTo>
                    <a:pt x="95" y="646"/>
                  </a:lnTo>
                  <a:lnTo>
                    <a:pt x="73" y="666"/>
                  </a:lnTo>
                  <a:lnTo>
                    <a:pt x="53" y="689"/>
                  </a:lnTo>
                  <a:lnTo>
                    <a:pt x="37" y="716"/>
                  </a:lnTo>
                  <a:lnTo>
                    <a:pt x="37" y="716"/>
                  </a:lnTo>
                  <a:lnTo>
                    <a:pt x="37" y="716"/>
                  </a:lnTo>
                  <a:lnTo>
                    <a:pt x="37" y="716"/>
                  </a:lnTo>
                  <a:lnTo>
                    <a:pt x="37" y="716"/>
                  </a:lnTo>
                  <a:lnTo>
                    <a:pt x="4" y="789"/>
                  </a:lnTo>
                  <a:lnTo>
                    <a:pt x="0" y="802"/>
                  </a:lnTo>
                  <a:lnTo>
                    <a:pt x="2" y="814"/>
                  </a:lnTo>
                  <a:lnTo>
                    <a:pt x="10" y="825"/>
                  </a:lnTo>
                  <a:lnTo>
                    <a:pt x="20" y="834"/>
                  </a:lnTo>
                  <a:lnTo>
                    <a:pt x="69" y="856"/>
                  </a:lnTo>
                  <a:lnTo>
                    <a:pt x="126" y="735"/>
                  </a:lnTo>
                  <a:lnTo>
                    <a:pt x="135" y="724"/>
                  </a:lnTo>
                  <a:lnTo>
                    <a:pt x="147" y="715"/>
                  </a:lnTo>
                  <a:lnTo>
                    <a:pt x="160" y="713"/>
                  </a:lnTo>
                  <a:lnTo>
                    <a:pt x="175" y="716"/>
                  </a:lnTo>
                  <a:lnTo>
                    <a:pt x="287" y="769"/>
                  </a:lnTo>
                  <a:lnTo>
                    <a:pt x="298" y="778"/>
                  </a:lnTo>
                  <a:lnTo>
                    <a:pt x="307" y="791"/>
                  </a:lnTo>
                  <a:lnTo>
                    <a:pt x="309" y="804"/>
                  </a:lnTo>
                  <a:lnTo>
                    <a:pt x="305" y="818"/>
                  </a:lnTo>
                  <a:lnTo>
                    <a:pt x="249" y="938"/>
                  </a:lnTo>
                  <a:lnTo>
                    <a:pt x="298" y="961"/>
                  </a:lnTo>
                  <a:lnTo>
                    <a:pt x="311" y="965"/>
                  </a:lnTo>
                  <a:lnTo>
                    <a:pt x="323" y="961"/>
                  </a:lnTo>
                  <a:lnTo>
                    <a:pt x="334" y="956"/>
                  </a:lnTo>
                  <a:lnTo>
                    <a:pt x="343" y="945"/>
                  </a:lnTo>
                  <a:lnTo>
                    <a:pt x="349" y="934"/>
                  </a:lnTo>
                  <a:lnTo>
                    <a:pt x="360" y="911"/>
                  </a:lnTo>
                  <a:lnTo>
                    <a:pt x="371" y="887"/>
                  </a:lnTo>
                  <a:lnTo>
                    <a:pt x="376" y="874"/>
                  </a:lnTo>
                  <a:lnTo>
                    <a:pt x="387" y="845"/>
                  </a:lnTo>
                  <a:lnTo>
                    <a:pt x="392" y="814"/>
                  </a:lnTo>
                  <a:lnTo>
                    <a:pt x="394" y="785"/>
                  </a:lnTo>
                  <a:lnTo>
                    <a:pt x="389" y="756"/>
                  </a:lnTo>
                  <a:lnTo>
                    <a:pt x="380" y="727"/>
                  </a:lnTo>
                  <a:lnTo>
                    <a:pt x="367" y="700"/>
                  </a:lnTo>
                  <a:lnTo>
                    <a:pt x="351" y="676"/>
                  </a:lnTo>
                  <a:lnTo>
                    <a:pt x="329" y="6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-1280160" y="0"/>
            <a:ext cx="1188720" cy="769441"/>
            <a:chOff x="-1280160" y="91440"/>
            <a:chExt cx="1188720" cy="769441"/>
          </a:xfrm>
        </p:grpSpPr>
        <p:sp>
          <p:nvSpPr>
            <p:cNvPr id="23" name="TextBox 22"/>
            <p:cNvSpPr txBox="1"/>
            <p:nvPr/>
          </p:nvSpPr>
          <p:spPr>
            <a:xfrm flipH="1">
              <a:off x="-1280160" y="91440"/>
              <a:ext cx="1188720" cy="76944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lIns="91440" tIns="502920" rIns="91440" bIns="91440" rtlCol="0">
              <a:spAutoFit/>
            </a:bodyPr>
            <a:lstStyle/>
            <a:p>
              <a:pPr algn="ctr">
                <a:spcAft>
                  <a:spcPts val="800"/>
                </a:spcAft>
              </a:pP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</a:rPr>
                <a:t>Example Slide</a:t>
              </a: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-924280" y="200159"/>
              <a:ext cx="476961" cy="268291"/>
              <a:chOff x="4099606" y="1562728"/>
              <a:chExt cx="496373" cy="279210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4099606" y="1562728"/>
                <a:ext cx="496373" cy="279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4130251" y="1602737"/>
                <a:ext cx="255375" cy="2553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>
                <a:off x="4130251" y="1679747"/>
                <a:ext cx="171953" cy="12768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4334551" y="1654209"/>
                <a:ext cx="229837" cy="153225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2402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chart comparison example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Chart one</a:t>
            </a:r>
            <a:endParaRPr lang="en-CA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02948000"/>
              </p:ext>
            </p:extLst>
          </p:nvPr>
        </p:nvGraphicFramePr>
        <p:xfrm>
          <a:off x="549275" y="1736725"/>
          <a:ext cx="4022725" cy="2881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Chart two</a:t>
            </a:r>
            <a:endParaRPr lang="en-CA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272899788"/>
              </p:ext>
            </p:extLst>
          </p:nvPr>
        </p:nvGraphicFramePr>
        <p:xfrm>
          <a:off x="4664075" y="1736725"/>
          <a:ext cx="4022725" cy="2927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-1280160" y="822960"/>
            <a:ext cx="1188720" cy="1887696"/>
            <a:chOff x="-1280160" y="1148713"/>
            <a:chExt cx="1188720" cy="1887696"/>
          </a:xfrm>
        </p:grpSpPr>
        <p:sp>
          <p:nvSpPr>
            <p:cNvPr id="13" name="TextBox 12"/>
            <p:cNvSpPr txBox="1"/>
            <p:nvPr/>
          </p:nvSpPr>
          <p:spPr>
            <a:xfrm flipH="1">
              <a:off x="-1280160" y="1148713"/>
              <a:ext cx="1188720" cy="18876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lIns="91440" tIns="502920" rIns="91440" bIns="91440" rtlCol="0">
              <a:spAutoFit/>
            </a:bodyPr>
            <a:lstStyle/>
            <a:p>
              <a:pPr>
                <a:spcAft>
                  <a:spcPts val="800"/>
                </a:spcAft>
              </a:pPr>
              <a:r>
                <a:rPr lang="en-US" sz="11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Content slide: </a:t>
              </a:r>
              <a:br>
                <a:rPr lang="en-US" sz="1100" b="1" dirty="0">
                  <a:solidFill>
                    <a:schemeClr val="bg1"/>
                  </a:solidFill>
                  <a:latin typeface="Calibri" panose="020F0502020204030204" pitchFamily="34" charset="0"/>
                </a:rPr>
              </a:br>
              <a:r>
                <a:rPr lang="en-US" sz="11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Comparison</a:t>
              </a:r>
            </a:p>
            <a:p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</a:rPr>
                <a:t>This layout is useful when comparing two charts, lists, tables, or images.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-829750" y="1257896"/>
              <a:ext cx="287901" cy="274320"/>
              <a:chOff x="-847574" y="200621"/>
              <a:chExt cx="321275" cy="306120"/>
            </a:xfrm>
          </p:grpSpPr>
          <p:sp>
            <p:nvSpPr>
              <p:cNvPr id="15" name="Freeform 12"/>
              <p:cNvSpPr>
                <a:spLocks/>
              </p:cNvSpPr>
              <p:nvPr/>
            </p:nvSpPr>
            <p:spPr bwMode="auto">
              <a:xfrm>
                <a:off x="-600556" y="343073"/>
                <a:ext cx="74257" cy="29551"/>
              </a:xfrm>
              <a:custGeom>
                <a:avLst/>
                <a:gdLst>
                  <a:gd name="T0" fmla="*/ 38 w 196"/>
                  <a:gd name="T1" fmla="*/ 78 h 78"/>
                  <a:gd name="T2" fmla="*/ 158 w 196"/>
                  <a:gd name="T3" fmla="*/ 78 h 78"/>
                  <a:gd name="T4" fmla="*/ 158 w 196"/>
                  <a:gd name="T5" fmla="*/ 78 h 78"/>
                  <a:gd name="T6" fmla="*/ 166 w 196"/>
                  <a:gd name="T7" fmla="*/ 76 h 78"/>
                  <a:gd name="T8" fmla="*/ 172 w 196"/>
                  <a:gd name="T9" fmla="*/ 74 h 78"/>
                  <a:gd name="T10" fmla="*/ 178 w 196"/>
                  <a:gd name="T11" fmla="*/ 71 h 78"/>
                  <a:gd name="T12" fmla="*/ 184 w 196"/>
                  <a:gd name="T13" fmla="*/ 66 h 78"/>
                  <a:gd name="T14" fmla="*/ 189 w 196"/>
                  <a:gd name="T15" fmla="*/ 60 h 78"/>
                  <a:gd name="T16" fmla="*/ 192 w 196"/>
                  <a:gd name="T17" fmla="*/ 53 h 78"/>
                  <a:gd name="T18" fmla="*/ 194 w 196"/>
                  <a:gd name="T19" fmla="*/ 47 h 78"/>
                  <a:gd name="T20" fmla="*/ 196 w 196"/>
                  <a:gd name="T21" fmla="*/ 38 h 78"/>
                  <a:gd name="T22" fmla="*/ 194 w 196"/>
                  <a:gd name="T23" fmla="*/ 30 h 78"/>
                  <a:gd name="T24" fmla="*/ 192 w 196"/>
                  <a:gd name="T25" fmla="*/ 24 h 78"/>
                  <a:gd name="T26" fmla="*/ 189 w 196"/>
                  <a:gd name="T27" fmla="*/ 18 h 78"/>
                  <a:gd name="T28" fmla="*/ 184 w 196"/>
                  <a:gd name="T29" fmla="*/ 12 h 78"/>
                  <a:gd name="T30" fmla="*/ 178 w 196"/>
                  <a:gd name="T31" fmla="*/ 7 h 78"/>
                  <a:gd name="T32" fmla="*/ 172 w 196"/>
                  <a:gd name="T33" fmla="*/ 4 h 78"/>
                  <a:gd name="T34" fmla="*/ 166 w 196"/>
                  <a:gd name="T35" fmla="*/ 2 h 78"/>
                  <a:gd name="T36" fmla="*/ 158 w 196"/>
                  <a:gd name="T37" fmla="*/ 0 h 78"/>
                  <a:gd name="T38" fmla="*/ 158 w 196"/>
                  <a:gd name="T39" fmla="*/ 0 h 78"/>
                  <a:gd name="T40" fmla="*/ 38 w 196"/>
                  <a:gd name="T41" fmla="*/ 0 h 78"/>
                  <a:gd name="T42" fmla="*/ 38 w 196"/>
                  <a:gd name="T43" fmla="*/ 0 h 78"/>
                  <a:gd name="T44" fmla="*/ 30 w 196"/>
                  <a:gd name="T45" fmla="*/ 2 h 78"/>
                  <a:gd name="T46" fmla="*/ 23 w 196"/>
                  <a:gd name="T47" fmla="*/ 4 h 78"/>
                  <a:gd name="T48" fmla="*/ 17 w 196"/>
                  <a:gd name="T49" fmla="*/ 7 h 78"/>
                  <a:gd name="T50" fmla="*/ 11 w 196"/>
                  <a:gd name="T51" fmla="*/ 12 h 78"/>
                  <a:gd name="T52" fmla="*/ 7 w 196"/>
                  <a:gd name="T53" fmla="*/ 18 h 78"/>
                  <a:gd name="T54" fmla="*/ 3 w 196"/>
                  <a:gd name="T55" fmla="*/ 24 h 78"/>
                  <a:gd name="T56" fmla="*/ 1 w 196"/>
                  <a:gd name="T57" fmla="*/ 30 h 78"/>
                  <a:gd name="T58" fmla="*/ 0 w 196"/>
                  <a:gd name="T59" fmla="*/ 38 h 78"/>
                  <a:gd name="T60" fmla="*/ 1 w 196"/>
                  <a:gd name="T61" fmla="*/ 47 h 78"/>
                  <a:gd name="T62" fmla="*/ 3 w 196"/>
                  <a:gd name="T63" fmla="*/ 53 h 78"/>
                  <a:gd name="T64" fmla="*/ 7 w 196"/>
                  <a:gd name="T65" fmla="*/ 60 h 78"/>
                  <a:gd name="T66" fmla="*/ 11 w 196"/>
                  <a:gd name="T67" fmla="*/ 66 h 78"/>
                  <a:gd name="T68" fmla="*/ 17 w 196"/>
                  <a:gd name="T69" fmla="*/ 71 h 78"/>
                  <a:gd name="T70" fmla="*/ 23 w 196"/>
                  <a:gd name="T71" fmla="*/ 74 h 78"/>
                  <a:gd name="T72" fmla="*/ 30 w 196"/>
                  <a:gd name="T73" fmla="*/ 76 h 78"/>
                  <a:gd name="T74" fmla="*/ 38 w 196"/>
                  <a:gd name="T75" fmla="*/ 78 h 78"/>
                  <a:gd name="T76" fmla="*/ 38 w 196"/>
                  <a:gd name="T77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6" h="78">
                    <a:moveTo>
                      <a:pt x="38" y="78"/>
                    </a:moveTo>
                    <a:lnTo>
                      <a:pt x="158" y="78"/>
                    </a:lnTo>
                    <a:lnTo>
                      <a:pt x="158" y="78"/>
                    </a:lnTo>
                    <a:lnTo>
                      <a:pt x="166" y="76"/>
                    </a:lnTo>
                    <a:lnTo>
                      <a:pt x="172" y="74"/>
                    </a:lnTo>
                    <a:lnTo>
                      <a:pt x="178" y="71"/>
                    </a:lnTo>
                    <a:lnTo>
                      <a:pt x="184" y="66"/>
                    </a:lnTo>
                    <a:lnTo>
                      <a:pt x="189" y="60"/>
                    </a:lnTo>
                    <a:lnTo>
                      <a:pt x="192" y="53"/>
                    </a:lnTo>
                    <a:lnTo>
                      <a:pt x="194" y="47"/>
                    </a:lnTo>
                    <a:lnTo>
                      <a:pt x="196" y="38"/>
                    </a:lnTo>
                    <a:lnTo>
                      <a:pt x="194" y="30"/>
                    </a:lnTo>
                    <a:lnTo>
                      <a:pt x="192" y="24"/>
                    </a:lnTo>
                    <a:lnTo>
                      <a:pt x="189" y="18"/>
                    </a:lnTo>
                    <a:lnTo>
                      <a:pt x="184" y="12"/>
                    </a:lnTo>
                    <a:lnTo>
                      <a:pt x="178" y="7"/>
                    </a:lnTo>
                    <a:lnTo>
                      <a:pt x="172" y="4"/>
                    </a:lnTo>
                    <a:lnTo>
                      <a:pt x="166" y="2"/>
                    </a:lnTo>
                    <a:lnTo>
                      <a:pt x="158" y="0"/>
                    </a:lnTo>
                    <a:lnTo>
                      <a:pt x="158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30" y="2"/>
                    </a:lnTo>
                    <a:lnTo>
                      <a:pt x="23" y="4"/>
                    </a:lnTo>
                    <a:lnTo>
                      <a:pt x="17" y="7"/>
                    </a:lnTo>
                    <a:lnTo>
                      <a:pt x="11" y="12"/>
                    </a:lnTo>
                    <a:lnTo>
                      <a:pt x="7" y="18"/>
                    </a:lnTo>
                    <a:lnTo>
                      <a:pt x="3" y="24"/>
                    </a:lnTo>
                    <a:lnTo>
                      <a:pt x="1" y="30"/>
                    </a:lnTo>
                    <a:lnTo>
                      <a:pt x="0" y="38"/>
                    </a:lnTo>
                    <a:lnTo>
                      <a:pt x="1" y="47"/>
                    </a:lnTo>
                    <a:lnTo>
                      <a:pt x="3" y="53"/>
                    </a:lnTo>
                    <a:lnTo>
                      <a:pt x="7" y="60"/>
                    </a:lnTo>
                    <a:lnTo>
                      <a:pt x="11" y="66"/>
                    </a:lnTo>
                    <a:lnTo>
                      <a:pt x="17" y="71"/>
                    </a:lnTo>
                    <a:lnTo>
                      <a:pt x="23" y="74"/>
                    </a:lnTo>
                    <a:lnTo>
                      <a:pt x="30" y="76"/>
                    </a:lnTo>
                    <a:lnTo>
                      <a:pt x="38" y="78"/>
                    </a:lnTo>
                    <a:lnTo>
                      <a:pt x="38" y="7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6" name="Freeform 13"/>
              <p:cNvSpPr>
                <a:spLocks/>
              </p:cNvSpPr>
              <p:nvPr/>
            </p:nvSpPr>
            <p:spPr bwMode="auto">
              <a:xfrm>
                <a:off x="-847574" y="343073"/>
                <a:ext cx="74257" cy="29551"/>
              </a:xfrm>
              <a:custGeom>
                <a:avLst/>
                <a:gdLst>
                  <a:gd name="T0" fmla="*/ 38 w 195"/>
                  <a:gd name="T1" fmla="*/ 78 h 78"/>
                  <a:gd name="T2" fmla="*/ 156 w 195"/>
                  <a:gd name="T3" fmla="*/ 78 h 78"/>
                  <a:gd name="T4" fmla="*/ 156 w 195"/>
                  <a:gd name="T5" fmla="*/ 78 h 78"/>
                  <a:gd name="T6" fmla="*/ 164 w 195"/>
                  <a:gd name="T7" fmla="*/ 76 h 78"/>
                  <a:gd name="T8" fmla="*/ 171 w 195"/>
                  <a:gd name="T9" fmla="*/ 74 h 78"/>
                  <a:gd name="T10" fmla="*/ 178 w 195"/>
                  <a:gd name="T11" fmla="*/ 71 h 78"/>
                  <a:gd name="T12" fmla="*/ 184 w 195"/>
                  <a:gd name="T13" fmla="*/ 66 h 78"/>
                  <a:gd name="T14" fmla="*/ 188 w 195"/>
                  <a:gd name="T15" fmla="*/ 60 h 78"/>
                  <a:gd name="T16" fmla="*/ 192 w 195"/>
                  <a:gd name="T17" fmla="*/ 53 h 78"/>
                  <a:gd name="T18" fmla="*/ 194 w 195"/>
                  <a:gd name="T19" fmla="*/ 47 h 78"/>
                  <a:gd name="T20" fmla="*/ 195 w 195"/>
                  <a:gd name="T21" fmla="*/ 38 h 78"/>
                  <a:gd name="T22" fmla="*/ 194 w 195"/>
                  <a:gd name="T23" fmla="*/ 30 h 78"/>
                  <a:gd name="T24" fmla="*/ 192 w 195"/>
                  <a:gd name="T25" fmla="*/ 24 h 78"/>
                  <a:gd name="T26" fmla="*/ 188 w 195"/>
                  <a:gd name="T27" fmla="*/ 18 h 78"/>
                  <a:gd name="T28" fmla="*/ 184 w 195"/>
                  <a:gd name="T29" fmla="*/ 12 h 78"/>
                  <a:gd name="T30" fmla="*/ 178 w 195"/>
                  <a:gd name="T31" fmla="*/ 7 h 78"/>
                  <a:gd name="T32" fmla="*/ 171 w 195"/>
                  <a:gd name="T33" fmla="*/ 4 h 78"/>
                  <a:gd name="T34" fmla="*/ 164 w 195"/>
                  <a:gd name="T35" fmla="*/ 2 h 78"/>
                  <a:gd name="T36" fmla="*/ 156 w 195"/>
                  <a:gd name="T37" fmla="*/ 0 h 78"/>
                  <a:gd name="T38" fmla="*/ 156 w 195"/>
                  <a:gd name="T39" fmla="*/ 0 h 78"/>
                  <a:gd name="T40" fmla="*/ 38 w 195"/>
                  <a:gd name="T41" fmla="*/ 0 h 78"/>
                  <a:gd name="T42" fmla="*/ 38 w 195"/>
                  <a:gd name="T43" fmla="*/ 0 h 78"/>
                  <a:gd name="T44" fmla="*/ 29 w 195"/>
                  <a:gd name="T45" fmla="*/ 2 h 78"/>
                  <a:gd name="T46" fmla="*/ 23 w 195"/>
                  <a:gd name="T47" fmla="*/ 4 h 78"/>
                  <a:gd name="T48" fmla="*/ 17 w 195"/>
                  <a:gd name="T49" fmla="*/ 7 h 78"/>
                  <a:gd name="T50" fmla="*/ 11 w 195"/>
                  <a:gd name="T51" fmla="*/ 12 h 78"/>
                  <a:gd name="T52" fmla="*/ 6 w 195"/>
                  <a:gd name="T53" fmla="*/ 18 h 78"/>
                  <a:gd name="T54" fmla="*/ 3 w 195"/>
                  <a:gd name="T55" fmla="*/ 24 h 78"/>
                  <a:gd name="T56" fmla="*/ 1 w 195"/>
                  <a:gd name="T57" fmla="*/ 30 h 78"/>
                  <a:gd name="T58" fmla="*/ 0 w 195"/>
                  <a:gd name="T59" fmla="*/ 38 h 78"/>
                  <a:gd name="T60" fmla="*/ 1 w 195"/>
                  <a:gd name="T61" fmla="*/ 47 h 78"/>
                  <a:gd name="T62" fmla="*/ 3 w 195"/>
                  <a:gd name="T63" fmla="*/ 53 h 78"/>
                  <a:gd name="T64" fmla="*/ 6 w 195"/>
                  <a:gd name="T65" fmla="*/ 60 h 78"/>
                  <a:gd name="T66" fmla="*/ 11 w 195"/>
                  <a:gd name="T67" fmla="*/ 66 h 78"/>
                  <a:gd name="T68" fmla="*/ 17 w 195"/>
                  <a:gd name="T69" fmla="*/ 71 h 78"/>
                  <a:gd name="T70" fmla="*/ 23 w 195"/>
                  <a:gd name="T71" fmla="*/ 74 h 78"/>
                  <a:gd name="T72" fmla="*/ 29 w 195"/>
                  <a:gd name="T73" fmla="*/ 76 h 78"/>
                  <a:gd name="T74" fmla="*/ 38 w 195"/>
                  <a:gd name="T75" fmla="*/ 78 h 78"/>
                  <a:gd name="T76" fmla="*/ 38 w 195"/>
                  <a:gd name="T77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5" h="78">
                    <a:moveTo>
                      <a:pt x="38" y="78"/>
                    </a:moveTo>
                    <a:lnTo>
                      <a:pt x="156" y="78"/>
                    </a:lnTo>
                    <a:lnTo>
                      <a:pt x="156" y="78"/>
                    </a:lnTo>
                    <a:lnTo>
                      <a:pt x="164" y="76"/>
                    </a:lnTo>
                    <a:lnTo>
                      <a:pt x="171" y="74"/>
                    </a:lnTo>
                    <a:lnTo>
                      <a:pt x="178" y="71"/>
                    </a:lnTo>
                    <a:lnTo>
                      <a:pt x="184" y="66"/>
                    </a:lnTo>
                    <a:lnTo>
                      <a:pt x="188" y="60"/>
                    </a:lnTo>
                    <a:lnTo>
                      <a:pt x="192" y="53"/>
                    </a:lnTo>
                    <a:lnTo>
                      <a:pt x="194" y="47"/>
                    </a:lnTo>
                    <a:lnTo>
                      <a:pt x="195" y="38"/>
                    </a:lnTo>
                    <a:lnTo>
                      <a:pt x="194" y="30"/>
                    </a:lnTo>
                    <a:lnTo>
                      <a:pt x="192" y="24"/>
                    </a:lnTo>
                    <a:lnTo>
                      <a:pt x="188" y="18"/>
                    </a:lnTo>
                    <a:lnTo>
                      <a:pt x="184" y="12"/>
                    </a:lnTo>
                    <a:lnTo>
                      <a:pt x="178" y="7"/>
                    </a:lnTo>
                    <a:lnTo>
                      <a:pt x="171" y="4"/>
                    </a:lnTo>
                    <a:lnTo>
                      <a:pt x="164" y="2"/>
                    </a:lnTo>
                    <a:lnTo>
                      <a:pt x="156" y="0"/>
                    </a:lnTo>
                    <a:lnTo>
                      <a:pt x="156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29" y="2"/>
                    </a:lnTo>
                    <a:lnTo>
                      <a:pt x="23" y="4"/>
                    </a:lnTo>
                    <a:lnTo>
                      <a:pt x="17" y="7"/>
                    </a:lnTo>
                    <a:lnTo>
                      <a:pt x="11" y="12"/>
                    </a:lnTo>
                    <a:lnTo>
                      <a:pt x="6" y="18"/>
                    </a:lnTo>
                    <a:lnTo>
                      <a:pt x="3" y="24"/>
                    </a:lnTo>
                    <a:lnTo>
                      <a:pt x="1" y="30"/>
                    </a:lnTo>
                    <a:lnTo>
                      <a:pt x="0" y="38"/>
                    </a:lnTo>
                    <a:lnTo>
                      <a:pt x="1" y="47"/>
                    </a:lnTo>
                    <a:lnTo>
                      <a:pt x="3" y="53"/>
                    </a:lnTo>
                    <a:lnTo>
                      <a:pt x="6" y="60"/>
                    </a:lnTo>
                    <a:lnTo>
                      <a:pt x="11" y="66"/>
                    </a:lnTo>
                    <a:lnTo>
                      <a:pt x="17" y="71"/>
                    </a:lnTo>
                    <a:lnTo>
                      <a:pt x="23" y="74"/>
                    </a:lnTo>
                    <a:lnTo>
                      <a:pt x="29" y="76"/>
                    </a:lnTo>
                    <a:lnTo>
                      <a:pt x="38" y="78"/>
                    </a:lnTo>
                    <a:lnTo>
                      <a:pt x="38" y="7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7" name="Freeform 14"/>
              <p:cNvSpPr>
                <a:spLocks/>
              </p:cNvSpPr>
              <p:nvPr/>
            </p:nvSpPr>
            <p:spPr bwMode="auto">
              <a:xfrm>
                <a:off x="-702091" y="200621"/>
                <a:ext cx="29551" cy="74257"/>
              </a:xfrm>
              <a:custGeom>
                <a:avLst/>
                <a:gdLst>
                  <a:gd name="T0" fmla="*/ 0 w 77"/>
                  <a:gd name="T1" fmla="*/ 38 h 196"/>
                  <a:gd name="T2" fmla="*/ 0 w 77"/>
                  <a:gd name="T3" fmla="*/ 158 h 196"/>
                  <a:gd name="T4" fmla="*/ 0 w 77"/>
                  <a:gd name="T5" fmla="*/ 158 h 196"/>
                  <a:gd name="T6" fmla="*/ 1 w 77"/>
                  <a:gd name="T7" fmla="*/ 166 h 196"/>
                  <a:gd name="T8" fmla="*/ 4 w 77"/>
                  <a:gd name="T9" fmla="*/ 173 h 196"/>
                  <a:gd name="T10" fmla="*/ 7 w 77"/>
                  <a:gd name="T11" fmla="*/ 179 h 196"/>
                  <a:gd name="T12" fmla="*/ 12 w 77"/>
                  <a:gd name="T13" fmla="*/ 184 h 196"/>
                  <a:gd name="T14" fmla="*/ 18 w 77"/>
                  <a:gd name="T15" fmla="*/ 189 h 196"/>
                  <a:gd name="T16" fmla="*/ 23 w 77"/>
                  <a:gd name="T17" fmla="*/ 192 h 196"/>
                  <a:gd name="T18" fmla="*/ 30 w 77"/>
                  <a:gd name="T19" fmla="*/ 195 h 196"/>
                  <a:gd name="T20" fmla="*/ 38 w 77"/>
                  <a:gd name="T21" fmla="*/ 196 h 196"/>
                  <a:gd name="T22" fmla="*/ 46 w 77"/>
                  <a:gd name="T23" fmla="*/ 195 h 196"/>
                  <a:gd name="T24" fmla="*/ 53 w 77"/>
                  <a:gd name="T25" fmla="*/ 192 h 196"/>
                  <a:gd name="T26" fmla="*/ 60 w 77"/>
                  <a:gd name="T27" fmla="*/ 189 h 196"/>
                  <a:gd name="T28" fmla="*/ 66 w 77"/>
                  <a:gd name="T29" fmla="*/ 184 h 196"/>
                  <a:gd name="T30" fmla="*/ 71 w 77"/>
                  <a:gd name="T31" fmla="*/ 179 h 196"/>
                  <a:gd name="T32" fmla="*/ 74 w 77"/>
                  <a:gd name="T33" fmla="*/ 173 h 196"/>
                  <a:gd name="T34" fmla="*/ 76 w 77"/>
                  <a:gd name="T35" fmla="*/ 166 h 196"/>
                  <a:gd name="T36" fmla="*/ 77 w 77"/>
                  <a:gd name="T37" fmla="*/ 158 h 196"/>
                  <a:gd name="T38" fmla="*/ 77 w 77"/>
                  <a:gd name="T39" fmla="*/ 158 h 196"/>
                  <a:gd name="T40" fmla="*/ 77 w 77"/>
                  <a:gd name="T41" fmla="*/ 38 h 196"/>
                  <a:gd name="T42" fmla="*/ 77 w 77"/>
                  <a:gd name="T43" fmla="*/ 38 h 196"/>
                  <a:gd name="T44" fmla="*/ 76 w 77"/>
                  <a:gd name="T45" fmla="*/ 30 h 196"/>
                  <a:gd name="T46" fmla="*/ 74 w 77"/>
                  <a:gd name="T47" fmla="*/ 23 h 196"/>
                  <a:gd name="T48" fmla="*/ 71 w 77"/>
                  <a:gd name="T49" fmla="*/ 17 h 196"/>
                  <a:gd name="T50" fmla="*/ 66 w 77"/>
                  <a:gd name="T51" fmla="*/ 12 h 196"/>
                  <a:gd name="T52" fmla="*/ 60 w 77"/>
                  <a:gd name="T53" fmla="*/ 7 h 196"/>
                  <a:gd name="T54" fmla="*/ 53 w 77"/>
                  <a:gd name="T55" fmla="*/ 4 h 196"/>
                  <a:gd name="T56" fmla="*/ 46 w 77"/>
                  <a:gd name="T57" fmla="*/ 1 h 196"/>
                  <a:gd name="T58" fmla="*/ 38 w 77"/>
                  <a:gd name="T59" fmla="*/ 0 h 196"/>
                  <a:gd name="T60" fmla="*/ 30 w 77"/>
                  <a:gd name="T61" fmla="*/ 1 h 196"/>
                  <a:gd name="T62" fmla="*/ 23 w 77"/>
                  <a:gd name="T63" fmla="*/ 4 h 196"/>
                  <a:gd name="T64" fmla="*/ 18 w 77"/>
                  <a:gd name="T65" fmla="*/ 7 h 196"/>
                  <a:gd name="T66" fmla="*/ 12 w 77"/>
                  <a:gd name="T67" fmla="*/ 12 h 196"/>
                  <a:gd name="T68" fmla="*/ 7 w 77"/>
                  <a:gd name="T69" fmla="*/ 17 h 196"/>
                  <a:gd name="T70" fmla="*/ 4 w 77"/>
                  <a:gd name="T71" fmla="*/ 23 h 196"/>
                  <a:gd name="T72" fmla="*/ 1 w 77"/>
                  <a:gd name="T73" fmla="*/ 30 h 196"/>
                  <a:gd name="T74" fmla="*/ 0 w 77"/>
                  <a:gd name="T75" fmla="*/ 38 h 196"/>
                  <a:gd name="T76" fmla="*/ 0 w 77"/>
                  <a:gd name="T77" fmla="*/ 38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7" h="196">
                    <a:moveTo>
                      <a:pt x="0" y="38"/>
                    </a:moveTo>
                    <a:lnTo>
                      <a:pt x="0" y="158"/>
                    </a:lnTo>
                    <a:lnTo>
                      <a:pt x="0" y="158"/>
                    </a:lnTo>
                    <a:lnTo>
                      <a:pt x="1" y="166"/>
                    </a:lnTo>
                    <a:lnTo>
                      <a:pt x="4" y="173"/>
                    </a:lnTo>
                    <a:lnTo>
                      <a:pt x="7" y="179"/>
                    </a:lnTo>
                    <a:lnTo>
                      <a:pt x="12" y="184"/>
                    </a:lnTo>
                    <a:lnTo>
                      <a:pt x="18" y="189"/>
                    </a:lnTo>
                    <a:lnTo>
                      <a:pt x="23" y="192"/>
                    </a:lnTo>
                    <a:lnTo>
                      <a:pt x="30" y="195"/>
                    </a:lnTo>
                    <a:lnTo>
                      <a:pt x="38" y="196"/>
                    </a:lnTo>
                    <a:lnTo>
                      <a:pt x="46" y="195"/>
                    </a:lnTo>
                    <a:lnTo>
                      <a:pt x="53" y="192"/>
                    </a:lnTo>
                    <a:lnTo>
                      <a:pt x="60" y="189"/>
                    </a:lnTo>
                    <a:lnTo>
                      <a:pt x="66" y="184"/>
                    </a:lnTo>
                    <a:lnTo>
                      <a:pt x="71" y="179"/>
                    </a:lnTo>
                    <a:lnTo>
                      <a:pt x="74" y="173"/>
                    </a:lnTo>
                    <a:lnTo>
                      <a:pt x="76" y="166"/>
                    </a:lnTo>
                    <a:lnTo>
                      <a:pt x="77" y="158"/>
                    </a:lnTo>
                    <a:lnTo>
                      <a:pt x="77" y="158"/>
                    </a:lnTo>
                    <a:lnTo>
                      <a:pt x="77" y="38"/>
                    </a:lnTo>
                    <a:lnTo>
                      <a:pt x="77" y="38"/>
                    </a:lnTo>
                    <a:lnTo>
                      <a:pt x="76" y="30"/>
                    </a:lnTo>
                    <a:lnTo>
                      <a:pt x="74" y="23"/>
                    </a:lnTo>
                    <a:lnTo>
                      <a:pt x="71" y="17"/>
                    </a:lnTo>
                    <a:lnTo>
                      <a:pt x="66" y="12"/>
                    </a:lnTo>
                    <a:lnTo>
                      <a:pt x="60" y="7"/>
                    </a:lnTo>
                    <a:lnTo>
                      <a:pt x="53" y="4"/>
                    </a:lnTo>
                    <a:lnTo>
                      <a:pt x="46" y="1"/>
                    </a:lnTo>
                    <a:lnTo>
                      <a:pt x="38" y="0"/>
                    </a:lnTo>
                    <a:lnTo>
                      <a:pt x="30" y="1"/>
                    </a:lnTo>
                    <a:lnTo>
                      <a:pt x="23" y="4"/>
                    </a:lnTo>
                    <a:lnTo>
                      <a:pt x="18" y="7"/>
                    </a:lnTo>
                    <a:lnTo>
                      <a:pt x="12" y="12"/>
                    </a:lnTo>
                    <a:lnTo>
                      <a:pt x="7" y="17"/>
                    </a:lnTo>
                    <a:lnTo>
                      <a:pt x="4" y="23"/>
                    </a:lnTo>
                    <a:lnTo>
                      <a:pt x="1" y="30"/>
                    </a:lnTo>
                    <a:lnTo>
                      <a:pt x="0" y="38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8" name="Freeform 15"/>
              <p:cNvSpPr>
                <a:spLocks/>
              </p:cNvSpPr>
              <p:nvPr/>
            </p:nvSpPr>
            <p:spPr bwMode="auto">
              <a:xfrm>
                <a:off x="-621772" y="240023"/>
                <a:ext cx="60618" cy="62133"/>
              </a:xfrm>
              <a:custGeom>
                <a:avLst/>
                <a:gdLst>
                  <a:gd name="T0" fmla="*/ 96 w 161"/>
                  <a:gd name="T1" fmla="*/ 11 h 162"/>
                  <a:gd name="T2" fmla="*/ 12 w 161"/>
                  <a:gd name="T3" fmla="*/ 95 h 162"/>
                  <a:gd name="T4" fmla="*/ 12 w 161"/>
                  <a:gd name="T5" fmla="*/ 95 h 162"/>
                  <a:gd name="T6" fmla="*/ 4 w 161"/>
                  <a:gd name="T7" fmla="*/ 108 h 162"/>
                  <a:gd name="T8" fmla="*/ 0 w 161"/>
                  <a:gd name="T9" fmla="*/ 123 h 162"/>
                  <a:gd name="T10" fmla="*/ 4 w 161"/>
                  <a:gd name="T11" fmla="*/ 137 h 162"/>
                  <a:gd name="T12" fmla="*/ 12 w 161"/>
                  <a:gd name="T13" fmla="*/ 151 h 162"/>
                  <a:gd name="T14" fmla="*/ 17 w 161"/>
                  <a:gd name="T15" fmla="*/ 155 h 162"/>
                  <a:gd name="T16" fmla="*/ 24 w 161"/>
                  <a:gd name="T17" fmla="*/ 159 h 162"/>
                  <a:gd name="T18" fmla="*/ 31 w 161"/>
                  <a:gd name="T19" fmla="*/ 161 h 162"/>
                  <a:gd name="T20" fmla="*/ 39 w 161"/>
                  <a:gd name="T21" fmla="*/ 162 h 162"/>
                  <a:gd name="T22" fmla="*/ 46 w 161"/>
                  <a:gd name="T23" fmla="*/ 161 h 162"/>
                  <a:gd name="T24" fmla="*/ 53 w 161"/>
                  <a:gd name="T25" fmla="*/ 159 h 162"/>
                  <a:gd name="T26" fmla="*/ 60 w 161"/>
                  <a:gd name="T27" fmla="*/ 155 h 162"/>
                  <a:gd name="T28" fmla="*/ 66 w 161"/>
                  <a:gd name="T29" fmla="*/ 151 h 162"/>
                  <a:gd name="T30" fmla="*/ 66 w 161"/>
                  <a:gd name="T31" fmla="*/ 151 h 162"/>
                  <a:gd name="T32" fmla="*/ 150 w 161"/>
                  <a:gd name="T33" fmla="*/ 67 h 162"/>
                  <a:gd name="T34" fmla="*/ 150 w 161"/>
                  <a:gd name="T35" fmla="*/ 67 h 162"/>
                  <a:gd name="T36" fmla="*/ 158 w 161"/>
                  <a:gd name="T37" fmla="*/ 53 h 162"/>
                  <a:gd name="T38" fmla="*/ 161 w 161"/>
                  <a:gd name="T39" fmla="*/ 39 h 162"/>
                  <a:gd name="T40" fmla="*/ 158 w 161"/>
                  <a:gd name="T41" fmla="*/ 24 h 162"/>
                  <a:gd name="T42" fmla="*/ 150 w 161"/>
                  <a:gd name="T43" fmla="*/ 11 h 162"/>
                  <a:gd name="T44" fmla="*/ 144 w 161"/>
                  <a:gd name="T45" fmla="*/ 7 h 162"/>
                  <a:gd name="T46" fmla="*/ 137 w 161"/>
                  <a:gd name="T47" fmla="*/ 3 h 162"/>
                  <a:gd name="T48" fmla="*/ 130 w 161"/>
                  <a:gd name="T49" fmla="*/ 1 h 162"/>
                  <a:gd name="T50" fmla="*/ 123 w 161"/>
                  <a:gd name="T51" fmla="*/ 0 h 162"/>
                  <a:gd name="T52" fmla="*/ 115 w 161"/>
                  <a:gd name="T53" fmla="*/ 1 h 162"/>
                  <a:gd name="T54" fmla="*/ 108 w 161"/>
                  <a:gd name="T55" fmla="*/ 3 h 162"/>
                  <a:gd name="T56" fmla="*/ 101 w 161"/>
                  <a:gd name="T57" fmla="*/ 7 h 162"/>
                  <a:gd name="T58" fmla="*/ 96 w 161"/>
                  <a:gd name="T59" fmla="*/ 11 h 162"/>
                  <a:gd name="T60" fmla="*/ 96 w 161"/>
                  <a:gd name="T61" fmla="*/ 11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1" h="162">
                    <a:moveTo>
                      <a:pt x="96" y="11"/>
                    </a:moveTo>
                    <a:lnTo>
                      <a:pt x="12" y="95"/>
                    </a:lnTo>
                    <a:lnTo>
                      <a:pt x="12" y="95"/>
                    </a:lnTo>
                    <a:lnTo>
                      <a:pt x="4" y="108"/>
                    </a:lnTo>
                    <a:lnTo>
                      <a:pt x="0" y="123"/>
                    </a:lnTo>
                    <a:lnTo>
                      <a:pt x="4" y="137"/>
                    </a:lnTo>
                    <a:lnTo>
                      <a:pt x="12" y="151"/>
                    </a:lnTo>
                    <a:lnTo>
                      <a:pt x="17" y="155"/>
                    </a:lnTo>
                    <a:lnTo>
                      <a:pt x="24" y="159"/>
                    </a:lnTo>
                    <a:lnTo>
                      <a:pt x="31" y="161"/>
                    </a:lnTo>
                    <a:lnTo>
                      <a:pt x="39" y="162"/>
                    </a:lnTo>
                    <a:lnTo>
                      <a:pt x="46" y="161"/>
                    </a:lnTo>
                    <a:lnTo>
                      <a:pt x="53" y="159"/>
                    </a:lnTo>
                    <a:lnTo>
                      <a:pt x="60" y="155"/>
                    </a:lnTo>
                    <a:lnTo>
                      <a:pt x="66" y="151"/>
                    </a:lnTo>
                    <a:lnTo>
                      <a:pt x="66" y="151"/>
                    </a:lnTo>
                    <a:lnTo>
                      <a:pt x="150" y="67"/>
                    </a:lnTo>
                    <a:lnTo>
                      <a:pt x="150" y="67"/>
                    </a:lnTo>
                    <a:lnTo>
                      <a:pt x="158" y="53"/>
                    </a:lnTo>
                    <a:lnTo>
                      <a:pt x="161" y="39"/>
                    </a:lnTo>
                    <a:lnTo>
                      <a:pt x="158" y="24"/>
                    </a:lnTo>
                    <a:lnTo>
                      <a:pt x="150" y="11"/>
                    </a:lnTo>
                    <a:lnTo>
                      <a:pt x="144" y="7"/>
                    </a:lnTo>
                    <a:lnTo>
                      <a:pt x="137" y="3"/>
                    </a:lnTo>
                    <a:lnTo>
                      <a:pt x="130" y="1"/>
                    </a:lnTo>
                    <a:lnTo>
                      <a:pt x="123" y="0"/>
                    </a:lnTo>
                    <a:lnTo>
                      <a:pt x="115" y="1"/>
                    </a:lnTo>
                    <a:lnTo>
                      <a:pt x="108" y="3"/>
                    </a:lnTo>
                    <a:lnTo>
                      <a:pt x="101" y="7"/>
                    </a:lnTo>
                    <a:lnTo>
                      <a:pt x="96" y="11"/>
                    </a:lnTo>
                    <a:lnTo>
                      <a:pt x="96" y="1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9" name="Freeform 16"/>
              <p:cNvSpPr>
                <a:spLocks/>
              </p:cNvSpPr>
              <p:nvPr/>
            </p:nvSpPr>
            <p:spPr bwMode="auto">
              <a:xfrm>
                <a:off x="-810446" y="240023"/>
                <a:ext cx="60618" cy="62133"/>
              </a:xfrm>
              <a:custGeom>
                <a:avLst/>
                <a:gdLst>
                  <a:gd name="T0" fmla="*/ 12 w 162"/>
                  <a:gd name="T1" fmla="*/ 67 h 162"/>
                  <a:gd name="T2" fmla="*/ 96 w 162"/>
                  <a:gd name="T3" fmla="*/ 151 h 162"/>
                  <a:gd name="T4" fmla="*/ 96 w 162"/>
                  <a:gd name="T5" fmla="*/ 151 h 162"/>
                  <a:gd name="T6" fmla="*/ 102 w 162"/>
                  <a:gd name="T7" fmla="*/ 155 h 162"/>
                  <a:gd name="T8" fmla="*/ 109 w 162"/>
                  <a:gd name="T9" fmla="*/ 159 h 162"/>
                  <a:gd name="T10" fmla="*/ 116 w 162"/>
                  <a:gd name="T11" fmla="*/ 161 h 162"/>
                  <a:gd name="T12" fmla="*/ 124 w 162"/>
                  <a:gd name="T13" fmla="*/ 162 h 162"/>
                  <a:gd name="T14" fmla="*/ 131 w 162"/>
                  <a:gd name="T15" fmla="*/ 161 h 162"/>
                  <a:gd name="T16" fmla="*/ 138 w 162"/>
                  <a:gd name="T17" fmla="*/ 159 h 162"/>
                  <a:gd name="T18" fmla="*/ 144 w 162"/>
                  <a:gd name="T19" fmla="*/ 155 h 162"/>
                  <a:gd name="T20" fmla="*/ 150 w 162"/>
                  <a:gd name="T21" fmla="*/ 151 h 162"/>
                  <a:gd name="T22" fmla="*/ 158 w 162"/>
                  <a:gd name="T23" fmla="*/ 137 h 162"/>
                  <a:gd name="T24" fmla="*/ 162 w 162"/>
                  <a:gd name="T25" fmla="*/ 123 h 162"/>
                  <a:gd name="T26" fmla="*/ 158 w 162"/>
                  <a:gd name="T27" fmla="*/ 108 h 162"/>
                  <a:gd name="T28" fmla="*/ 150 w 162"/>
                  <a:gd name="T29" fmla="*/ 95 h 162"/>
                  <a:gd name="T30" fmla="*/ 150 w 162"/>
                  <a:gd name="T31" fmla="*/ 95 h 162"/>
                  <a:gd name="T32" fmla="*/ 66 w 162"/>
                  <a:gd name="T33" fmla="*/ 11 h 162"/>
                  <a:gd name="T34" fmla="*/ 66 w 162"/>
                  <a:gd name="T35" fmla="*/ 11 h 162"/>
                  <a:gd name="T36" fmla="*/ 60 w 162"/>
                  <a:gd name="T37" fmla="*/ 7 h 162"/>
                  <a:gd name="T38" fmla="*/ 53 w 162"/>
                  <a:gd name="T39" fmla="*/ 3 h 162"/>
                  <a:gd name="T40" fmla="*/ 47 w 162"/>
                  <a:gd name="T41" fmla="*/ 1 h 162"/>
                  <a:gd name="T42" fmla="*/ 40 w 162"/>
                  <a:gd name="T43" fmla="*/ 0 h 162"/>
                  <a:gd name="T44" fmla="*/ 32 w 162"/>
                  <a:gd name="T45" fmla="*/ 1 h 162"/>
                  <a:gd name="T46" fmla="*/ 25 w 162"/>
                  <a:gd name="T47" fmla="*/ 3 h 162"/>
                  <a:gd name="T48" fmla="*/ 18 w 162"/>
                  <a:gd name="T49" fmla="*/ 7 h 162"/>
                  <a:gd name="T50" fmla="*/ 12 w 162"/>
                  <a:gd name="T51" fmla="*/ 11 h 162"/>
                  <a:gd name="T52" fmla="*/ 4 w 162"/>
                  <a:gd name="T53" fmla="*/ 24 h 162"/>
                  <a:gd name="T54" fmla="*/ 0 w 162"/>
                  <a:gd name="T55" fmla="*/ 39 h 162"/>
                  <a:gd name="T56" fmla="*/ 4 w 162"/>
                  <a:gd name="T57" fmla="*/ 53 h 162"/>
                  <a:gd name="T58" fmla="*/ 12 w 162"/>
                  <a:gd name="T59" fmla="*/ 67 h 162"/>
                  <a:gd name="T60" fmla="*/ 12 w 162"/>
                  <a:gd name="T61" fmla="*/ 67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2" h="162">
                    <a:moveTo>
                      <a:pt x="12" y="67"/>
                    </a:moveTo>
                    <a:lnTo>
                      <a:pt x="96" y="151"/>
                    </a:lnTo>
                    <a:lnTo>
                      <a:pt x="96" y="151"/>
                    </a:lnTo>
                    <a:lnTo>
                      <a:pt x="102" y="155"/>
                    </a:lnTo>
                    <a:lnTo>
                      <a:pt x="109" y="159"/>
                    </a:lnTo>
                    <a:lnTo>
                      <a:pt x="116" y="161"/>
                    </a:lnTo>
                    <a:lnTo>
                      <a:pt x="124" y="162"/>
                    </a:lnTo>
                    <a:lnTo>
                      <a:pt x="131" y="161"/>
                    </a:lnTo>
                    <a:lnTo>
                      <a:pt x="138" y="159"/>
                    </a:lnTo>
                    <a:lnTo>
                      <a:pt x="144" y="155"/>
                    </a:lnTo>
                    <a:lnTo>
                      <a:pt x="150" y="151"/>
                    </a:lnTo>
                    <a:lnTo>
                      <a:pt x="158" y="137"/>
                    </a:lnTo>
                    <a:lnTo>
                      <a:pt x="162" y="123"/>
                    </a:lnTo>
                    <a:lnTo>
                      <a:pt x="158" y="108"/>
                    </a:lnTo>
                    <a:lnTo>
                      <a:pt x="150" y="95"/>
                    </a:lnTo>
                    <a:lnTo>
                      <a:pt x="150" y="95"/>
                    </a:lnTo>
                    <a:lnTo>
                      <a:pt x="66" y="11"/>
                    </a:lnTo>
                    <a:lnTo>
                      <a:pt x="66" y="11"/>
                    </a:lnTo>
                    <a:lnTo>
                      <a:pt x="60" y="7"/>
                    </a:lnTo>
                    <a:lnTo>
                      <a:pt x="53" y="3"/>
                    </a:lnTo>
                    <a:lnTo>
                      <a:pt x="47" y="1"/>
                    </a:lnTo>
                    <a:lnTo>
                      <a:pt x="40" y="0"/>
                    </a:lnTo>
                    <a:lnTo>
                      <a:pt x="32" y="1"/>
                    </a:lnTo>
                    <a:lnTo>
                      <a:pt x="25" y="3"/>
                    </a:lnTo>
                    <a:lnTo>
                      <a:pt x="18" y="7"/>
                    </a:lnTo>
                    <a:lnTo>
                      <a:pt x="12" y="11"/>
                    </a:lnTo>
                    <a:lnTo>
                      <a:pt x="4" y="24"/>
                    </a:lnTo>
                    <a:lnTo>
                      <a:pt x="0" y="39"/>
                    </a:lnTo>
                    <a:lnTo>
                      <a:pt x="4" y="53"/>
                    </a:lnTo>
                    <a:lnTo>
                      <a:pt x="12" y="67"/>
                    </a:lnTo>
                    <a:lnTo>
                      <a:pt x="12" y="6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-759678" y="287759"/>
                <a:ext cx="145483" cy="145483"/>
              </a:xfrm>
              <a:custGeom>
                <a:avLst/>
                <a:gdLst>
                  <a:gd name="T0" fmla="*/ 305 w 384"/>
                  <a:gd name="T1" fmla="*/ 366 h 384"/>
                  <a:gd name="T2" fmla="*/ 318 w 384"/>
                  <a:gd name="T3" fmla="*/ 338 h 384"/>
                  <a:gd name="T4" fmla="*/ 341 w 384"/>
                  <a:gd name="T5" fmla="*/ 311 h 384"/>
                  <a:gd name="T6" fmla="*/ 362 w 384"/>
                  <a:gd name="T7" fmla="*/ 280 h 384"/>
                  <a:gd name="T8" fmla="*/ 376 w 384"/>
                  <a:gd name="T9" fmla="*/ 245 h 384"/>
                  <a:gd name="T10" fmla="*/ 383 w 384"/>
                  <a:gd name="T11" fmla="*/ 210 h 384"/>
                  <a:gd name="T12" fmla="*/ 383 w 384"/>
                  <a:gd name="T13" fmla="*/ 173 h 384"/>
                  <a:gd name="T14" fmla="*/ 376 w 384"/>
                  <a:gd name="T15" fmla="*/ 136 h 384"/>
                  <a:gd name="T16" fmla="*/ 362 w 384"/>
                  <a:gd name="T17" fmla="*/ 102 h 384"/>
                  <a:gd name="T18" fmla="*/ 340 w 384"/>
                  <a:gd name="T19" fmla="*/ 71 h 384"/>
                  <a:gd name="T20" fmla="*/ 314 w 384"/>
                  <a:gd name="T21" fmla="*/ 44 h 384"/>
                  <a:gd name="T22" fmla="*/ 282 w 384"/>
                  <a:gd name="T23" fmla="*/ 22 h 384"/>
                  <a:gd name="T24" fmla="*/ 249 w 384"/>
                  <a:gd name="T25" fmla="*/ 8 h 384"/>
                  <a:gd name="T26" fmla="*/ 212 w 384"/>
                  <a:gd name="T27" fmla="*/ 1 h 384"/>
                  <a:gd name="T28" fmla="*/ 173 w 384"/>
                  <a:gd name="T29" fmla="*/ 1 h 384"/>
                  <a:gd name="T30" fmla="*/ 135 w 384"/>
                  <a:gd name="T31" fmla="*/ 8 h 384"/>
                  <a:gd name="T32" fmla="*/ 102 w 384"/>
                  <a:gd name="T33" fmla="*/ 23 h 384"/>
                  <a:gd name="T34" fmla="*/ 70 w 384"/>
                  <a:gd name="T35" fmla="*/ 44 h 384"/>
                  <a:gd name="T36" fmla="*/ 44 w 384"/>
                  <a:gd name="T37" fmla="*/ 69 h 384"/>
                  <a:gd name="T38" fmla="*/ 23 w 384"/>
                  <a:gd name="T39" fmla="*/ 100 h 384"/>
                  <a:gd name="T40" fmla="*/ 9 w 384"/>
                  <a:gd name="T41" fmla="*/ 135 h 384"/>
                  <a:gd name="T42" fmla="*/ 1 w 384"/>
                  <a:gd name="T43" fmla="*/ 172 h 384"/>
                  <a:gd name="T44" fmla="*/ 1 w 384"/>
                  <a:gd name="T45" fmla="*/ 210 h 384"/>
                  <a:gd name="T46" fmla="*/ 8 w 384"/>
                  <a:gd name="T47" fmla="*/ 245 h 384"/>
                  <a:gd name="T48" fmla="*/ 22 w 384"/>
                  <a:gd name="T49" fmla="*/ 279 h 384"/>
                  <a:gd name="T50" fmla="*/ 42 w 384"/>
                  <a:gd name="T51" fmla="*/ 310 h 384"/>
                  <a:gd name="T52" fmla="*/ 65 w 384"/>
                  <a:gd name="T53" fmla="*/ 336 h 384"/>
                  <a:gd name="T54" fmla="*/ 79 w 384"/>
                  <a:gd name="T55" fmla="*/ 366 h 384"/>
                  <a:gd name="T56" fmla="*/ 157 w 384"/>
                  <a:gd name="T57" fmla="*/ 384 h 384"/>
                  <a:gd name="T58" fmla="*/ 153 w 384"/>
                  <a:gd name="T59" fmla="*/ 351 h 384"/>
                  <a:gd name="T60" fmla="*/ 144 w 384"/>
                  <a:gd name="T61" fmla="*/ 320 h 384"/>
                  <a:gd name="T62" fmla="*/ 129 w 384"/>
                  <a:gd name="T63" fmla="*/ 293 h 384"/>
                  <a:gd name="T64" fmla="*/ 108 w 384"/>
                  <a:gd name="T65" fmla="*/ 269 h 384"/>
                  <a:gd name="T66" fmla="*/ 85 w 384"/>
                  <a:gd name="T67" fmla="*/ 234 h 384"/>
                  <a:gd name="T68" fmla="*/ 77 w 384"/>
                  <a:gd name="T69" fmla="*/ 191 h 384"/>
                  <a:gd name="T70" fmla="*/ 87 w 384"/>
                  <a:gd name="T71" fmla="*/ 148 h 384"/>
                  <a:gd name="T72" fmla="*/ 111 w 384"/>
                  <a:gd name="T73" fmla="*/ 111 h 384"/>
                  <a:gd name="T74" fmla="*/ 128 w 384"/>
                  <a:gd name="T75" fmla="*/ 96 h 384"/>
                  <a:gd name="T76" fmla="*/ 149 w 384"/>
                  <a:gd name="T77" fmla="*/ 85 h 384"/>
                  <a:gd name="T78" fmla="*/ 170 w 384"/>
                  <a:gd name="T79" fmla="*/ 80 h 384"/>
                  <a:gd name="T80" fmla="*/ 193 w 384"/>
                  <a:gd name="T81" fmla="*/ 77 h 384"/>
                  <a:gd name="T82" fmla="*/ 216 w 384"/>
                  <a:gd name="T83" fmla="*/ 80 h 384"/>
                  <a:gd name="T84" fmla="*/ 238 w 384"/>
                  <a:gd name="T85" fmla="*/ 85 h 384"/>
                  <a:gd name="T86" fmla="*/ 257 w 384"/>
                  <a:gd name="T87" fmla="*/ 96 h 384"/>
                  <a:gd name="T88" fmla="*/ 274 w 384"/>
                  <a:gd name="T89" fmla="*/ 111 h 384"/>
                  <a:gd name="T90" fmla="*/ 297 w 384"/>
                  <a:gd name="T91" fmla="*/ 148 h 384"/>
                  <a:gd name="T92" fmla="*/ 307 w 384"/>
                  <a:gd name="T93" fmla="*/ 191 h 384"/>
                  <a:gd name="T94" fmla="*/ 299 w 384"/>
                  <a:gd name="T95" fmla="*/ 234 h 384"/>
                  <a:gd name="T96" fmla="*/ 276 w 384"/>
                  <a:gd name="T97" fmla="*/ 271 h 384"/>
                  <a:gd name="T98" fmla="*/ 256 w 384"/>
                  <a:gd name="T99" fmla="*/ 294 h 384"/>
                  <a:gd name="T100" fmla="*/ 241 w 384"/>
                  <a:gd name="T101" fmla="*/ 321 h 384"/>
                  <a:gd name="T102" fmla="*/ 232 w 384"/>
                  <a:gd name="T103" fmla="*/ 351 h 384"/>
                  <a:gd name="T104" fmla="*/ 228 w 384"/>
                  <a:gd name="T105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84" h="384">
                    <a:moveTo>
                      <a:pt x="304" y="384"/>
                    </a:moveTo>
                    <a:lnTo>
                      <a:pt x="305" y="366"/>
                    </a:lnTo>
                    <a:lnTo>
                      <a:pt x="311" y="351"/>
                    </a:lnTo>
                    <a:lnTo>
                      <a:pt x="318" y="338"/>
                    </a:lnTo>
                    <a:lnTo>
                      <a:pt x="329" y="325"/>
                    </a:lnTo>
                    <a:lnTo>
                      <a:pt x="341" y="311"/>
                    </a:lnTo>
                    <a:lnTo>
                      <a:pt x="353" y="295"/>
                    </a:lnTo>
                    <a:lnTo>
                      <a:pt x="362" y="280"/>
                    </a:lnTo>
                    <a:lnTo>
                      <a:pt x="370" y="263"/>
                    </a:lnTo>
                    <a:lnTo>
                      <a:pt x="376" y="245"/>
                    </a:lnTo>
                    <a:lnTo>
                      <a:pt x="380" y="228"/>
                    </a:lnTo>
                    <a:lnTo>
                      <a:pt x="383" y="210"/>
                    </a:lnTo>
                    <a:lnTo>
                      <a:pt x="384" y="191"/>
                    </a:lnTo>
                    <a:lnTo>
                      <a:pt x="383" y="173"/>
                    </a:lnTo>
                    <a:lnTo>
                      <a:pt x="380" y="155"/>
                    </a:lnTo>
                    <a:lnTo>
                      <a:pt x="376" y="136"/>
                    </a:lnTo>
                    <a:lnTo>
                      <a:pt x="370" y="119"/>
                    </a:lnTo>
                    <a:lnTo>
                      <a:pt x="362" y="102"/>
                    </a:lnTo>
                    <a:lnTo>
                      <a:pt x="352" y="85"/>
                    </a:lnTo>
                    <a:lnTo>
                      <a:pt x="340" y="71"/>
                    </a:lnTo>
                    <a:lnTo>
                      <a:pt x="327" y="57"/>
                    </a:lnTo>
                    <a:lnTo>
                      <a:pt x="314" y="44"/>
                    </a:lnTo>
                    <a:lnTo>
                      <a:pt x="299" y="33"/>
                    </a:lnTo>
                    <a:lnTo>
                      <a:pt x="282" y="22"/>
                    </a:lnTo>
                    <a:lnTo>
                      <a:pt x="266" y="14"/>
                    </a:lnTo>
                    <a:lnTo>
                      <a:pt x="249" y="8"/>
                    </a:lnTo>
                    <a:lnTo>
                      <a:pt x="231" y="4"/>
                    </a:lnTo>
                    <a:lnTo>
                      <a:pt x="212" y="1"/>
                    </a:lnTo>
                    <a:lnTo>
                      <a:pt x="193" y="0"/>
                    </a:lnTo>
                    <a:lnTo>
                      <a:pt x="173" y="1"/>
                    </a:lnTo>
                    <a:lnTo>
                      <a:pt x="153" y="4"/>
                    </a:lnTo>
                    <a:lnTo>
                      <a:pt x="135" y="8"/>
                    </a:lnTo>
                    <a:lnTo>
                      <a:pt x="118" y="15"/>
                    </a:lnTo>
                    <a:lnTo>
                      <a:pt x="102" y="23"/>
                    </a:lnTo>
                    <a:lnTo>
                      <a:pt x="85" y="33"/>
                    </a:lnTo>
                    <a:lnTo>
                      <a:pt x="70" y="44"/>
                    </a:lnTo>
                    <a:lnTo>
                      <a:pt x="57" y="56"/>
                    </a:lnTo>
                    <a:lnTo>
                      <a:pt x="44" y="69"/>
                    </a:lnTo>
                    <a:lnTo>
                      <a:pt x="34" y="84"/>
                    </a:lnTo>
                    <a:lnTo>
                      <a:pt x="23" y="100"/>
                    </a:lnTo>
                    <a:lnTo>
                      <a:pt x="15" y="117"/>
                    </a:lnTo>
                    <a:lnTo>
                      <a:pt x="9" y="135"/>
                    </a:lnTo>
                    <a:lnTo>
                      <a:pt x="4" y="152"/>
                    </a:lnTo>
                    <a:lnTo>
                      <a:pt x="1" y="172"/>
                    </a:lnTo>
                    <a:lnTo>
                      <a:pt x="0" y="191"/>
                    </a:lnTo>
                    <a:lnTo>
                      <a:pt x="1" y="210"/>
                    </a:lnTo>
                    <a:lnTo>
                      <a:pt x="4" y="228"/>
                    </a:lnTo>
                    <a:lnTo>
                      <a:pt x="8" y="245"/>
                    </a:lnTo>
                    <a:lnTo>
                      <a:pt x="14" y="263"/>
                    </a:lnTo>
                    <a:lnTo>
                      <a:pt x="22" y="279"/>
                    </a:lnTo>
                    <a:lnTo>
                      <a:pt x="31" y="295"/>
                    </a:lnTo>
                    <a:lnTo>
                      <a:pt x="42" y="310"/>
                    </a:lnTo>
                    <a:lnTo>
                      <a:pt x="54" y="324"/>
                    </a:lnTo>
                    <a:lnTo>
                      <a:pt x="65" y="336"/>
                    </a:lnTo>
                    <a:lnTo>
                      <a:pt x="73" y="351"/>
                    </a:lnTo>
                    <a:lnTo>
                      <a:pt x="79" y="366"/>
                    </a:lnTo>
                    <a:lnTo>
                      <a:pt x="80" y="384"/>
                    </a:lnTo>
                    <a:lnTo>
                      <a:pt x="157" y="384"/>
                    </a:lnTo>
                    <a:lnTo>
                      <a:pt x="156" y="368"/>
                    </a:lnTo>
                    <a:lnTo>
                      <a:pt x="153" y="351"/>
                    </a:lnTo>
                    <a:lnTo>
                      <a:pt x="150" y="336"/>
                    </a:lnTo>
                    <a:lnTo>
                      <a:pt x="144" y="320"/>
                    </a:lnTo>
                    <a:lnTo>
                      <a:pt x="137" y="307"/>
                    </a:lnTo>
                    <a:lnTo>
                      <a:pt x="129" y="293"/>
                    </a:lnTo>
                    <a:lnTo>
                      <a:pt x="120" y="280"/>
                    </a:lnTo>
                    <a:lnTo>
                      <a:pt x="108" y="269"/>
                    </a:lnTo>
                    <a:lnTo>
                      <a:pt x="96" y="252"/>
                    </a:lnTo>
                    <a:lnTo>
                      <a:pt x="85" y="234"/>
                    </a:lnTo>
                    <a:lnTo>
                      <a:pt x="80" y="213"/>
                    </a:lnTo>
                    <a:lnTo>
                      <a:pt x="77" y="191"/>
                    </a:lnTo>
                    <a:lnTo>
                      <a:pt x="80" y="168"/>
                    </a:lnTo>
                    <a:lnTo>
                      <a:pt x="87" y="148"/>
                    </a:lnTo>
                    <a:lnTo>
                      <a:pt x="97" y="128"/>
                    </a:lnTo>
                    <a:lnTo>
                      <a:pt x="111" y="111"/>
                    </a:lnTo>
                    <a:lnTo>
                      <a:pt x="119" y="103"/>
                    </a:lnTo>
                    <a:lnTo>
                      <a:pt x="128" y="96"/>
                    </a:lnTo>
                    <a:lnTo>
                      <a:pt x="138" y="90"/>
                    </a:lnTo>
                    <a:lnTo>
                      <a:pt x="149" y="85"/>
                    </a:lnTo>
                    <a:lnTo>
                      <a:pt x="159" y="82"/>
                    </a:lnTo>
                    <a:lnTo>
                      <a:pt x="170" y="80"/>
                    </a:lnTo>
                    <a:lnTo>
                      <a:pt x="181" y="77"/>
                    </a:lnTo>
                    <a:lnTo>
                      <a:pt x="193" y="77"/>
                    </a:lnTo>
                    <a:lnTo>
                      <a:pt x="204" y="77"/>
                    </a:lnTo>
                    <a:lnTo>
                      <a:pt x="216" y="80"/>
                    </a:lnTo>
                    <a:lnTo>
                      <a:pt x="226" y="82"/>
                    </a:lnTo>
                    <a:lnTo>
                      <a:pt x="238" y="85"/>
                    </a:lnTo>
                    <a:lnTo>
                      <a:pt x="247" y="90"/>
                    </a:lnTo>
                    <a:lnTo>
                      <a:pt x="257" y="96"/>
                    </a:lnTo>
                    <a:lnTo>
                      <a:pt x="266" y="103"/>
                    </a:lnTo>
                    <a:lnTo>
                      <a:pt x="274" y="111"/>
                    </a:lnTo>
                    <a:lnTo>
                      <a:pt x="288" y="128"/>
                    </a:lnTo>
                    <a:lnTo>
                      <a:pt x="297" y="148"/>
                    </a:lnTo>
                    <a:lnTo>
                      <a:pt x="304" y="168"/>
                    </a:lnTo>
                    <a:lnTo>
                      <a:pt x="307" y="191"/>
                    </a:lnTo>
                    <a:lnTo>
                      <a:pt x="304" y="213"/>
                    </a:lnTo>
                    <a:lnTo>
                      <a:pt x="299" y="234"/>
                    </a:lnTo>
                    <a:lnTo>
                      <a:pt x="288" y="254"/>
                    </a:lnTo>
                    <a:lnTo>
                      <a:pt x="276" y="271"/>
                    </a:lnTo>
                    <a:lnTo>
                      <a:pt x="265" y="282"/>
                    </a:lnTo>
                    <a:lnTo>
                      <a:pt x="256" y="294"/>
                    </a:lnTo>
                    <a:lnTo>
                      <a:pt x="248" y="308"/>
                    </a:lnTo>
                    <a:lnTo>
                      <a:pt x="241" y="321"/>
                    </a:lnTo>
                    <a:lnTo>
                      <a:pt x="235" y="336"/>
                    </a:lnTo>
                    <a:lnTo>
                      <a:pt x="232" y="351"/>
                    </a:lnTo>
                    <a:lnTo>
                      <a:pt x="229" y="368"/>
                    </a:lnTo>
                    <a:lnTo>
                      <a:pt x="228" y="384"/>
                    </a:lnTo>
                    <a:lnTo>
                      <a:pt x="304" y="38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1" name="Rectangle 18"/>
              <p:cNvSpPr>
                <a:spLocks noChangeArrowheads="1"/>
              </p:cNvSpPr>
              <p:nvPr/>
            </p:nvSpPr>
            <p:spPr bwMode="auto">
              <a:xfrm>
                <a:off x="-730127" y="440819"/>
                <a:ext cx="84865" cy="287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2" name="Rectangle 19"/>
              <p:cNvSpPr>
                <a:spLocks noChangeArrowheads="1"/>
              </p:cNvSpPr>
              <p:nvPr/>
            </p:nvSpPr>
            <p:spPr bwMode="auto">
              <a:xfrm>
                <a:off x="-715730" y="477190"/>
                <a:ext cx="56830" cy="295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3" name="Rectangle 20"/>
              <p:cNvSpPr>
                <a:spLocks noChangeArrowheads="1"/>
              </p:cNvSpPr>
              <p:nvPr/>
            </p:nvSpPr>
            <p:spPr bwMode="auto">
              <a:xfrm>
                <a:off x="-701333" y="344588"/>
                <a:ext cx="28794" cy="545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-1280160" y="2761488"/>
            <a:ext cx="1188720" cy="2292935"/>
            <a:chOff x="-1280160" y="1994916"/>
            <a:chExt cx="1188720" cy="2292935"/>
          </a:xfrm>
        </p:grpSpPr>
        <p:sp>
          <p:nvSpPr>
            <p:cNvPr id="25" name="TextBox 24"/>
            <p:cNvSpPr txBox="1"/>
            <p:nvPr/>
          </p:nvSpPr>
          <p:spPr>
            <a:xfrm flipH="1">
              <a:off x="-1280160" y="1994916"/>
              <a:ext cx="1188720" cy="22929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lIns="91440" tIns="502920" rIns="91440" bIns="91440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</a:rPr>
                <a:t>To add your data to this slide, right-click the graph and choose </a:t>
              </a:r>
              <a:r>
                <a:rPr lang="en-US" sz="11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Change Chart Type </a:t>
              </a: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</a:rPr>
                <a:t>and/or </a:t>
              </a:r>
              <a:r>
                <a:rPr lang="en-US" sz="11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Edit Data</a:t>
              </a: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</a:rPr>
                <a:t> as needed. Then, copy the slide to your presentation.  </a:t>
              </a:r>
              <a:endParaRPr lang="en-CA" sz="110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6" name="Freeform 9"/>
            <p:cNvSpPr>
              <a:spLocks noChangeAspect="1"/>
            </p:cNvSpPr>
            <p:nvPr/>
          </p:nvSpPr>
          <p:spPr bwMode="auto">
            <a:xfrm>
              <a:off x="-785863" y="2104644"/>
              <a:ext cx="200126" cy="274320"/>
            </a:xfrm>
            <a:custGeom>
              <a:avLst/>
              <a:gdLst>
                <a:gd name="T0" fmla="*/ 340 w 704"/>
                <a:gd name="T1" fmla="*/ 640 h 965"/>
                <a:gd name="T2" fmla="*/ 360 w 704"/>
                <a:gd name="T3" fmla="*/ 608 h 965"/>
                <a:gd name="T4" fmla="*/ 381 w 704"/>
                <a:gd name="T5" fmla="*/ 571 h 965"/>
                <a:gd name="T6" fmla="*/ 401 w 704"/>
                <a:gd name="T7" fmla="*/ 531 h 965"/>
                <a:gd name="T8" fmla="*/ 421 w 704"/>
                <a:gd name="T9" fmla="*/ 490 h 965"/>
                <a:gd name="T10" fmla="*/ 439 w 704"/>
                <a:gd name="T11" fmla="*/ 448 h 965"/>
                <a:gd name="T12" fmla="*/ 454 w 704"/>
                <a:gd name="T13" fmla="*/ 408 h 965"/>
                <a:gd name="T14" fmla="*/ 465 w 704"/>
                <a:gd name="T15" fmla="*/ 372 h 965"/>
                <a:gd name="T16" fmla="*/ 499 w 704"/>
                <a:gd name="T17" fmla="*/ 357 h 965"/>
                <a:gd name="T18" fmla="*/ 557 w 704"/>
                <a:gd name="T19" fmla="*/ 348 h 965"/>
                <a:gd name="T20" fmla="*/ 610 w 704"/>
                <a:gd name="T21" fmla="*/ 321 h 965"/>
                <a:gd name="T22" fmla="*/ 652 w 704"/>
                <a:gd name="T23" fmla="*/ 277 h 965"/>
                <a:gd name="T24" fmla="*/ 673 w 704"/>
                <a:gd name="T25" fmla="*/ 237 h 965"/>
                <a:gd name="T26" fmla="*/ 695 w 704"/>
                <a:gd name="T27" fmla="*/ 188 h 965"/>
                <a:gd name="T28" fmla="*/ 704 w 704"/>
                <a:gd name="T29" fmla="*/ 165 h 965"/>
                <a:gd name="T30" fmla="*/ 695 w 704"/>
                <a:gd name="T31" fmla="*/ 141 h 965"/>
                <a:gd name="T32" fmla="*/ 635 w 704"/>
                <a:gd name="T33" fmla="*/ 110 h 965"/>
                <a:gd name="T34" fmla="*/ 570 w 704"/>
                <a:gd name="T35" fmla="*/ 243 h 965"/>
                <a:gd name="T36" fmla="*/ 545 w 704"/>
                <a:gd name="T37" fmla="*/ 254 h 965"/>
                <a:gd name="T38" fmla="*/ 418 w 704"/>
                <a:gd name="T39" fmla="*/ 197 h 965"/>
                <a:gd name="T40" fmla="*/ 398 w 704"/>
                <a:gd name="T41" fmla="*/ 176 h 965"/>
                <a:gd name="T42" fmla="*/ 400 w 704"/>
                <a:gd name="T43" fmla="*/ 148 h 965"/>
                <a:gd name="T44" fmla="*/ 407 w 704"/>
                <a:gd name="T45" fmla="*/ 3 h 965"/>
                <a:gd name="T46" fmla="*/ 381 w 704"/>
                <a:gd name="T47" fmla="*/ 3 h 965"/>
                <a:gd name="T48" fmla="*/ 361 w 704"/>
                <a:gd name="T49" fmla="*/ 20 h 965"/>
                <a:gd name="T50" fmla="*/ 329 w 704"/>
                <a:gd name="T51" fmla="*/ 92 h 965"/>
                <a:gd name="T52" fmla="*/ 329 w 704"/>
                <a:gd name="T53" fmla="*/ 92 h 965"/>
                <a:gd name="T54" fmla="*/ 329 w 704"/>
                <a:gd name="T55" fmla="*/ 92 h 965"/>
                <a:gd name="T56" fmla="*/ 312 w 704"/>
                <a:gd name="T57" fmla="*/ 152 h 965"/>
                <a:gd name="T58" fmla="*/ 316 w 704"/>
                <a:gd name="T59" fmla="*/ 212 h 965"/>
                <a:gd name="T60" fmla="*/ 338 w 704"/>
                <a:gd name="T61" fmla="*/ 268 h 965"/>
                <a:gd name="T62" fmla="*/ 378 w 704"/>
                <a:gd name="T63" fmla="*/ 314 h 965"/>
                <a:gd name="T64" fmla="*/ 358 w 704"/>
                <a:gd name="T65" fmla="*/ 343 h 965"/>
                <a:gd name="T66" fmla="*/ 336 w 704"/>
                <a:gd name="T67" fmla="*/ 377 h 965"/>
                <a:gd name="T68" fmla="*/ 314 w 704"/>
                <a:gd name="T69" fmla="*/ 415 h 965"/>
                <a:gd name="T70" fmla="*/ 294 w 704"/>
                <a:gd name="T71" fmla="*/ 457 h 965"/>
                <a:gd name="T72" fmla="*/ 276 w 704"/>
                <a:gd name="T73" fmla="*/ 499 h 965"/>
                <a:gd name="T74" fmla="*/ 262 w 704"/>
                <a:gd name="T75" fmla="*/ 539 h 965"/>
                <a:gd name="T76" fmla="*/ 247 w 704"/>
                <a:gd name="T77" fmla="*/ 577 h 965"/>
                <a:gd name="T78" fmla="*/ 238 w 704"/>
                <a:gd name="T79" fmla="*/ 611 h 965"/>
                <a:gd name="T80" fmla="*/ 178 w 704"/>
                <a:gd name="T81" fmla="*/ 611 h 965"/>
                <a:gd name="T82" fmla="*/ 122 w 704"/>
                <a:gd name="T83" fmla="*/ 629 h 965"/>
                <a:gd name="T84" fmla="*/ 73 w 704"/>
                <a:gd name="T85" fmla="*/ 666 h 965"/>
                <a:gd name="T86" fmla="*/ 37 w 704"/>
                <a:gd name="T87" fmla="*/ 716 h 965"/>
                <a:gd name="T88" fmla="*/ 37 w 704"/>
                <a:gd name="T89" fmla="*/ 716 h 965"/>
                <a:gd name="T90" fmla="*/ 37 w 704"/>
                <a:gd name="T91" fmla="*/ 716 h 965"/>
                <a:gd name="T92" fmla="*/ 0 w 704"/>
                <a:gd name="T93" fmla="*/ 802 h 965"/>
                <a:gd name="T94" fmla="*/ 10 w 704"/>
                <a:gd name="T95" fmla="*/ 825 h 965"/>
                <a:gd name="T96" fmla="*/ 69 w 704"/>
                <a:gd name="T97" fmla="*/ 856 h 965"/>
                <a:gd name="T98" fmla="*/ 135 w 704"/>
                <a:gd name="T99" fmla="*/ 724 h 965"/>
                <a:gd name="T100" fmla="*/ 160 w 704"/>
                <a:gd name="T101" fmla="*/ 713 h 965"/>
                <a:gd name="T102" fmla="*/ 287 w 704"/>
                <a:gd name="T103" fmla="*/ 769 h 965"/>
                <a:gd name="T104" fmla="*/ 307 w 704"/>
                <a:gd name="T105" fmla="*/ 791 h 965"/>
                <a:gd name="T106" fmla="*/ 305 w 704"/>
                <a:gd name="T107" fmla="*/ 818 h 965"/>
                <a:gd name="T108" fmla="*/ 298 w 704"/>
                <a:gd name="T109" fmla="*/ 961 h 965"/>
                <a:gd name="T110" fmla="*/ 323 w 704"/>
                <a:gd name="T111" fmla="*/ 961 h 965"/>
                <a:gd name="T112" fmla="*/ 343 w 704"/>
                <a:gd name="T113" fmla="*/ 945 h 965"/>
                <a:gd name="T114" fmla="*/ 360 w 704"/>
                <a:gd name="T115" fmla="*/ 911 h 965"/>
                <a:gd name="T116" fmla="*/ 376 w 704"/>
                <a:gd name="T117" fmla="*/ 874 h 965"/>
                <a:gd name="T118" fmla="*/ 392 w 704"/>
                <a:gd name="T119" fmla="*/ 814 h 965"/>
                <a:gd name="T120" fmla="*/ 389 w 704"/>
                <a:gd name="T121" fmla="*/ 756 h 965"/>
                <a:gd name="T122" fmla="*/ 367 w 704"/>
                <a:gd name="T123" fmla="*/ 700 h 965"/>
                <a:gd name="T124" fmla="*/ 329 w 704"/>
                <a:gd name="T125" fmla="*/ 655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04" h="965">
                  <a:moveTo>
                    <a:pt x="329" y="655"/>
                  </a:moveTo>
                  <a:lnTo>
                    <a:pt x="340" y="640"/>
                  </a:lnTo>
                  <a:lnTo>
                    <a:pt x="349" y="626"/>
                  </a:lnTo>
                  <a:lnTo>
                    <a:pt x="360" y="608"/>
                  </a:lnTo>
                  <a:lnTo>
                    <a:pt x="371" y="591"/>
                  </a:lnTo>
                  <a:lnTo>
                    <a:pt x="381" y="571"/>
                  </a:lnTo>
                  <a:lnTo>
                    <a:pt x="392" y="553"/>
                  </a:lnTo>
                  <a:lnTo>
                    <a:pt x="401" y="531"/>
                  </a:lnTo>
                  <a:lnTo>
                    <a:pt x="412" y="511"/>
                  </a:lnTo>
                  <a:lnTo>
                    <a:pt x="421" y="490"/>
                  </a:lnTo>
                  <a:lnTo>
                    <a:pt x="430" y="468"/>
                  </a:lnTo>
                  <a:lnTo>
                    <a:pt x="439" y="448"/>
                  </a:lnTo>
                  <a:lnTo>
                    <a:pt x="447" y="428"/>
                  </a:lnTo>
                  <a:lnTo>
                    <a:pt x="454" y="408"/>
                  </a:lnTo>
                  <a:lnTo>
                    <a:pt x="459" y="390"/>
                  </a:lnTo>
                  <a:lnTo>
                    <a:pt x="465" y="372"/>
                  </a:lnTo>
                  <a:lnTo>
                    <a:pt x="468" y="355"/>
                  </a:lnTo>
                  <a:lnTo>
                    <a:pt x="499" y="357"/>
                  </a:lnTo>
                  <a:lnTo>
                    <a:pt x="528" y="355"/>
                  </a:lnTo>
                  <a:lnTo>
                    <a:pt x="557" y="348"/>
                  </a:lnTo>
                  <a:lnTo>
                    <a:pt x="585" y="335"/>
                  </a:lnTo>
                  <a:lnTo>
                    <a:pt x="610" y="321"/>
                  </a:lnTo>
                  <a:lnTo>
                    <a:pt x="634" y="301"/>
                  </a:lnTo>
                  <a:lnTo>
                    <a:pt x="652" y="277"/>
                  </a:lnTo>
                  <a:lnTo>
                    <a:pt x="668" y="250"/>
                  </a:lnTo>
                  <a:lnTo>
                    <a:pt x="673" y="237"/>
                  </a:lnTo>
                  <a:lnTo>
                    <a:pt x="684" y="214"/>
                  </a:lnTo>
                  <a:lnTo>
                    <a:pt x="695" y="188"/>
                  </a:lnTo>
                  <a:lnTo>
                    <a:pt x="701" y="177"/>
                  </a:lnTo>
                  <a:lnTo>
                    <a:pt x="704" y="165"/>
                  </a:lnTo>
                  <a:lnTo>
                    <a:pt x="701" y="152"/>
                  </a:lnTo>
                  <a:lnTo>
                    <a:pt x="695" y="141"/>
                  </a:lnTo>
                  <a:lnTo>
                    <a:pt x="684" y="132"/>
                  </a:lnTo>
                  <a:lnTo>
                    <a:pt x="635" y="110"/>
                  </a:lnTo>
                  <a:lnTo>
                    <a:pt x="579" y="232"/>
                  </a:lnTo>
                  <a:lnTo>
                    <a:pt x="570" y="243"/>
                  </a:lnTo>
                  <a:lnTo>
                    <a:pt x="557" y="250"/>
                  </a:lnTo>
                  <a:lnTo>
                    <a:pt x="545" y="254"/>
                  </a:lnTo>
                  <a:lnTo>
                    <a:pt x="530" y="250"/>
                  </a:lnTo>
                  <a:lnTo>
                    <a:pt x="418" y="197"/>
                  </a:lnTo>
                  <a:lnTo>
                    <a:pt x="407" y="188"/>
                  </a:lnTo>
                  <a:lnTo>
                    <a:pt x="398" y="176"/>
                  </a:lnTo>
                  <a:lnTo>
                    <a:pt x="396" y="163"/>
                  </a:lnTo>
                  <a:lnTo>
                    <a:pt x="400" y="148"/>
                  </a:lnTo>
                  <a:lnTo>
                    <a:pt x="456" y="27"/>
                  </a:lnTo>
                  <a:lnTo>
                    <a:pt x="407" y="3"/>
                  </a:lnTo>
                  <a:lnTo>
                    <a:pt x="394" y="0"/>
                  </a:lnTo>
                  <a:lnTo>
                    <a:pt x="381" y="3"/>
                  </a:lnTo>
                  <a:lnTo>
                    <a:pt x="371" y="9"/>
                  </a:lnTo>
                  <a:lnTo>
                    <a:pt x="361" y="20"/>
                  </a:lnTo>
                  <a:lnTo>
                    <a:pt x="329" y="92"/>
                  </a:lnTo>
                  <a:lnTo>
                    <a:pt x="329" y="92"/>
                  </a:lnTo>
                  <a:lnTo>
                    <a:pt x="329" y="92"/>
                  </a:lnTo>
                  <a:lnTo>
                    <a:pt x="329" y="92"/>
                  </a:lnTo>
                  <a:lnTo>
                    <a:pt x="329" y="92"/>
                  </a:lnTo>
                  <a:lnTo>
                    <a:pt x="329" y="92"/>
                  </a:lnTo>
                  <a:lnTo>
                    <a:pt x="318" y="121"/>
                  </a:lnTo>
                  <a:lnTo>
                    <a:pt x="312" y="152"/>
                  </a:lnTo>
                  <a:lnTo>
                    <a:pt x="312" y="183"/>
                  </a:lnTo>
                  <a:lnTo>
                    <a:pt x="316" y="212"/>
                  </a:lnTo>
                  <a:lnTo>
                    <a:pt x="325" y="241"/>
                  </a:lnTo>
                  <a:lnTo>
                    <a:pt x="338" y="268"/>
                  </a:lnTo>
                  <a:lnTo>
                    <a:pt x="356" y="292"/>
                  </a:lnTo>
                  <a:lnTo>
                    <a:pt x="378" y="314"/>
                  </a:lnTo>
                  <a:lnTo>
                    <a:pt x="367" y="328"/>
                  </a:lnTo>
                  <a:lnTo>
                    <a:pt x="358" y="343"/>
                  </a:lnTo>
                  <a:lnTo>
                    <a:pt x="347" y="359"/>
                  </a:lnTo>
                  <a:lnTo>
                    <a:pt x="336" y="377"/>
                  </a:lnTo>
                  <a:lnTo>
                    <a:pt x="325" y="395"/>
                  </a:lnTo>
                  <a:lnTo>
                    <a:pt x="314" y="415"/>
                  </a:lnTo>
                  <a:lnTo>
                    <a:pt x="305" y="435"/>
                  </a:lnTo>
                  <a:lnTo>
                    <a:pt x="294" y="457"/>
                  </a:lnTo>
                  <a:lnTo>
                    <a:pt x="285" y="479"/>
                  </a:lnTo>
                  <a:lnTo>
                    <a:pt x="276" y="499"/>
                  </a:lnTo>
                  <a:lnTo>
                    <a:pt x="269" y="519"/>
                  </a:lnTo>
                  <a:lnTo>
                    <a:pt x="262" y="539"/>
                  </a:lnTo>
                  <a:lnTo>
                    <a:pt x="254" y="559"/>
                  </a:lnTo>
                  <a:lnTo>
                    <a:pt x="247" y="577"/>
                  </a:lnTo>
                  <a:lnTo>
                    <a:pt x="242" y="595"/>
                  </a:lnTo>
                  <a:lnTo>
                    <a:pt x="238" y="611"/>
                  </a:lnTo>
                  <a:lnTo>
                    <a:pt x="207" y="608"/>
                  </a:lnTo>
                  <a:lnTo>
                    <a:pt x="178" y="611"/>
                  </a:lnTo>
                  <a:lnTo>
                    <a:pt x="149" y="617"/>
                  </a:lnTo>
                  <a:lnTo>
                    <a:pt x="122" y="629"/>
                  </a:lnTo>
                  <a:lnTo>
                    <a:pt x="95" y="646"/>
                  </a:lnTo>
                  <a:lnTo>
                    <a:pt x="73" y="666"/>
                  </a:lnTo>
                  <a:lnTo>
                    <a:pt x="53" y="689"/>
                  </a:lnTo>
                  <a:lnTo>
                    <a:pt x="37" y="716"/>
                  </a:lnTo>
                  <a:lnTo>
                    <a:pt x="37" y="716"/>
                  </a:lnTo>
                  <a:lnTo>
                    <a:pt x="37" y="716"/>
                  </a:lnTo>
                  <a:lnTo>
                    <a:pt x="37" y="716"/>
                  </a:lnTo>
                  <a:lnTo>
                    <a:pt x="37" y="716"/>
                  </a:lnTo>
                  <a:lnTo>
                    <a:pt x="4" y="789"/>
                  </a:lnTo>
                  <a:lnTo>
                    <a:pt x="0" y="802"/>
                  </a:lnTo>
                  <a:lnTo>
                    <a:pt x="2" y="814"/>
                  </a:lnTo>
                  <a:lnTo>
                    <a:pt x="10" y="825"/>
                  </a:lnTo>
                  <a:lnTo>
                    <a:pt x="20" y="834"/>
                  </a:lnTo>
                  <a:lnTo>
                    <a:pt x="69" y="856"/>
                  </a:lnTo>
                  <a:lnTo>
                    <a:pt x="126" y="735"/>
                  </a:lnTo>
                  <a:lnTo>
                    <a:pt x="135" y="724"/>
                  </a:lnTo>
                  <a:lnTo>
                    <a:pt x="147" y="715"/>
                  </a:lnTo>
                  <a:lnTo>
                    <a:pt x="160" y="713"/>
                  </a:lnTo>
                  <a:lnTo>
                    <a:pt x="175" y="716"/>
                  </a:lnTo>
                  <a:lnTo>
                    <a:pt x="287" y="769"/>
                  </a:lnTo>
                  <a:lnTo>
                    <a:pt x="298" y="778"/>
                  </a:lnTo>
                  <a:lnTo>
                    <a:pt x="307" y="791"/>
                  </a:lnTo>
                  <a:lnTo>
                    <a:pt x="309" y="804"/>
                  </a:lnTo>
                  <a:lnTo>
                    <a:pt x="305" y="818"/>
                  </a:lnTo>
                  <a:lnTo>
                    <a:pt x="249" y="938"/>
                  </a:lnTo>
                  <a:lnTo>
                    <a:pt x="298" y="961"/>
                  </a:lnTo>
                  <a:lnTo>
                    <a:pt x="311" y="965"/>
                  </a:lnTo>
                  <a:lnTo>
                    <a:pt x="323" y="961"/>
                  </a:lnTo>
                  <a:lnTo>
                    <a:pt x="334" y="956"/>
                  </a:lnTo>
                  <a:lnTo>
                    <a:pt x="343" y="945"/>
                  </a:lnTo>
                  <a:lnTo>
                    <a:pt x="349" y="934"/>
                  </a:lnTo>
                  <a:lnTo>
                    <a:pt x="360" y="911"/>
                  </a:lnTo>
                  <a:lnTo>
                    <a:pt x="371" y="887"/>
                  </a:lnTo>
                  <a:lnTo>
                    <a:pt x="376" y="874"/>
                  </a:lnTo>
                  <a:lnTo>
                    <a:pt x="387" y="845"/>
                  </a:lnTo>
                  <a:lnTo>
                    <a:pt x="392" y="814"/>
                  </a:lnTo>
                  <a:lnTo>
                    <a:pt x="394" y="785"/>
                  </a:lnTo>
                  <a:lnTo>
                    <a:pt x="389" y="756"/>
                  </a:lnTo>
                  <a:lnTo>
                    <a:pt x="380" y="727"/>
                  </a:lnTo>
                  <a:lnTo>
                    <a:pt x="367" y="700"/>
                  </a:lnTo>
                  <a:lnTo>
                    <a:pt x="351" y="676"/>
                  </a:lnTo>
                  <a:lnTo>
                    <a:pt x="329" y="6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-1280160" y="0"/>
            <a:ext cx="1188720" cy="769441"/>
            <a:chOff x="-1280160" y="91440"/>
            <a:chExt cx="1188720" cy="769441"/>
          </a:xfrm>
        </p:grpSpPr>
        <p:sp>
          <p:nvSpPr>
            <p:cNvPr id="28" name="TextBox 27"/>
            <p:cNvSpPr txBox="1"/>
            <p:nvPr/>
          </p:nvSpPr>
          <p:spPr>
            <a:xfrm flipH="1">
              <a:off x="-1280160" y="91440"/>
              <a:ext cx="1188720" cy="76944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lIns="91440" tIns="502920" rIns="91440" bIns="91440" rtlCol="0">
              <a:spAutoFit/>
            </a:bodyPr>
            <a:lstStyle/>
            <a:p>
              <a:pPr algn="ctr">
                <a:spcAft>
                  <a:spcPts val="800"/>
                </a:spcAft>
              </a:pP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</a:rPr>
                <a:t>Example Slide</a:t>
              </a: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-924280" y="200159"/>
              <a:ext cx="476961" cy="268291"/>
              <a:chOff x="4099606" y="1562728"/>
              <a:chExt cx="496373" cy="279210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4099606" y="1562728"/>
                <a:ext cx="496373" cy="279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" name="Rounded Rectangle 30"/>
              <p:cNvSpPr/>
              <p:nvPr/>
            </p:nvSpPr>
            <p:spPr>
              <a:xfrm>
                <a:off x="4130251" y="1602737"/>
                <a:ext cx="255375" cy="2553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>
                <a:off x="4130251" y="1679747"/>
                <a:ext cx="171953" cy="12768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" name="Rounded Rectangle 32"/>
              <p:cNvSpPr/>
              <p:nvPr/>
            </p:nvSpPr>
            <p:spPr>
              <a:xfrm>
                <a:off x="4334551" y="1654209"/>
                <a:ext cx="229837" cy="153225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25206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caption is for the above image and can fill up to two lines with text </a:t>
            </a:r>
            <a:endParaRPr lang="en-CA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4" b="6674"/>
          <a:stretch>
            <a:fillRect/>
          </a:stretch>
        </p:blipFill>
        <p:spPr/>
      </p:pic>
      <p:grpSp>
        <p:nvGrpSpPr>
          <p:cNvPr id="3" name="Group 2"/>
          <p:cNvGrpSpPr/>
          <p:nvPr/>
        </p:nvGrpSpPr>
        <p:grpSpPr>
          <a:xfrm>
            <a:off x="-1280160" y="822960"/>
            <a:ext cx="1188720" cy="1718419"/>
            <a:chOff x="-1280160" y="1120140"/>
            <a:chExt cx="1188720" cy="1718419"/>
          </a:xfrm>
        </p:grpSpPr>
        <p:sp>
          <p:nvSpPr>
            <p:cNvPr id="5" name="TextBox 4"/>
            <p:cNvSpPr txBox="1"/>
            <p:nvPr/>
          </p:nvSpPr>
          <p:spPr>
            <a:xfrm flipH="1">
              <a:off x="-1280160" y="1120140"/>
              <a:ext cx="1188720" cy="17184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lIns="91440" tIns="502920" rIns="91440" bIns="91440" rtlCol="0">
              <a:spAutoFit/>
            </a:bodyPr>
            <a:lstStyle/>
            <a:p>
              <a:pPr>
                <a:spcAft>
                  <a:spcPts val="800"/>
                </a:spcAft>
              </a:pPr>
              <a:r>
                <a:rPr lang="en-US" sz="11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Content slide: </a:t>
              </a:r>
              <a:br>
                <a:rPr lang="en-US" sz="1100" b="1" dirty="0">
                  <a:solidFill>
                    <a:schemeClr val="bg1"/>
                  </a:solidFill>
                  <a:latin typeface="Calibri" panose="020F0502020204030204" pitchFamily="34" charset="0"/>
                </a:rPr>
              </a:br>
              <a:r>
                <a:rPr lang="en-US" sz="11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One Image</a:t>
              </a:r>
            </a:p>
            <a:p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</a:rPr>
                <a:t>If you want to focus on a single image, give this slide layout a try.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-829750" y="1229321"/>
              <a:ext cx="287901" cy="274320"/>
              <a:chOff x="-847574" y="200621"/>
              <a:chExt cx="321275" cy="306120"/>
            </a:xfrm>
          </p:grpSpPr>
          <p:sp>
            <p:nvSpPr>
              <p:cNvPr id="7" name="Freeform 12"/>
              <p:cNvSpPr>
                <a:spLocks/>
              </p:cNvSpPr>
              <p:nvPr/>
            </p:nvSpPr>
            <p:spPr bwMode="auto">
              <a:xfrm>
                <a:off x="-600556" y="343073"/>
                <a:ext cx="74257" cy="29551"/>
              </a:xfrm>
              <a:custGeom>
                <a:avLst/>
                <a:gdLst>
                  <a:gd name="T0" fmla="*/ 38 w 196"/>
                  <a:gd name="T1" fmla="*/ 78 h 78"/>
                  <a:gd name="T2" fmla="*/ 158 w 196"/>
                  <a:gd name="T3" fmla="*/ 78 h 78"/>
                  <a:gd name="T4" fmla="*/ 158 w 196"/>
                  <a:gd name="T5" fmla="*/ 78 h 78"/>
                  <a:gd name="T6" fmla="*/ 166 w 196"/>
                  <a:gd name="T7" fmla="*/ 76 h 78"/>
                  <a:gd name="T8" fmla="*/ 172 w 196"/>
                  <a:gd name="T9" fmla="*/ 74 h 78"/>
                  <a:gd name="T10" fmla="*/ 178 w 196"/>
                  <a:gd name="T11" fmla="*/ 71 h 78"/>
                  <a:gd name="T12" fmla="*/ 184 w 196"/>
                  <a:gd name="T13" fmla="*/ 66 h 78"/>
                  <a:gd name="T14" fmla="*/ 189 w 196"/>
                  <a:gd name="T15" fmla="*/ 60 h 78"/>
                  <a:gd name="T16" fmla="*/ 192 w 196"/>
                  <a:gd name="T17" fmla="*/ 53 h 78"/>
                  <a:gd name="T18" fmla="*/ 194 w 196"/>
                  <a:gd name="T19" fmla="*/ 47 h 78"/>
                  <a:gd name="T20" fmla="*/ 196 w 196"/>
                  <a:gd name="T21" fmla="*/ 38 h 78"/>
                  <a:gd name="T22" fmla="*/ 194 w 196"/>
                  <a:gd name="T23" fmla="*/ 30 h 78"/>
                  <a:gd name="T24" fmla="*/ 192 w 196"/>
                  <a:gd name="T25" fmla="*/ 24 h 78"/>
                  <a:gd name="T26" fmla="*/ 189 w 196"/>
                  <a:gd name="T27" fmla="*/ 18 h 78"/>
                  <a:gd name="T28" fmla="*/ 184 w 196"/>
                  <a:gd name="T29" fmla="*/ 12 h 78"/>
                  <a:gd name="T30" fmla="*/ 178 w 196"/>
                  <a:gd name="T31" fmla="*/ 7 h 78"/>
                  <a:gd name="T32" fmla="*/ 172 w 196"/>
                  <a:gd name="T33" fmla="*/ 4 h 78"/>
                  <a:gd name="T34" fmla="*/ 166 w 196"/>
                  <a:gd name="T35" fmla="*/ 2 h 78"/>
                  <a:gd name="T36" fmla="*/ 158 w 196"/>
                  <a:gd name="T37" fmla="*/ 0 h 78"/>
                  <a:gd name="T38" fmla="*/ 158 w 196"/>
                  <a:gd name="T39" fmla="*/ 0 h 78"/>
                  <a:gd name="T40" fmla="*/ 38 w 196"/>
                  <a:gd name="T41" fmla="*/ 0 h 78"/>
                  <a:gd name="T42" fmla="*/ 38 w 196"/>
                  <a:gd name="T43" fmla="*/ 0 h 78"/>
                  <a:gd name="T44" fmla="*/ 30 w 196"/>
                  <a:gd name="T45" fmla="*/ 2 h 78"/>
                  <a:gd name="T46" fmla="*/ 23 w 196"/>
                  <a:gd name="T47" fmla="*/ 4 h 78"/>
                  <a:gd name="T48" fmla="*/ 17 w 196"/>
                  <a:gd name="T49" fmla="*/ 7 h 78"/>
                  <a:gd name="T50" fmla="*/ 11 w 196"/>
                  <a:gd name="T51" fmla="*/ 12 h 78"/>
                  <a:gd name="T52" fmla="*/ 7 w 196"/>
                  <a:gd name="T53" fmla="*/ 18 h 78"/>
                  <a:gd name="T54" fmla="*/ 3 w 196"/>
                  <a:gd name="T55" fmla="*/ 24 h 78"/>
                  <a:gd name="T56" fmla="*/ 1 w 196"/>
                  <a:gd name="T57" fmla="*/ 30 h 78"/>
                  <a:gd name="T58" fmla="*/ 0 w 196"/>
                  <a:gd name="T59" fmla="*/ 38 h 78"/>
                  <a:gd name="T60" fmla="*/ 1 w 196"/>
                  <a:gd name="T61" fmla="*/ 47 h 78"/>
                  <a:gd name="T62" fmla="*/ 3 w 196"/>
                  <a:gd name="T63" fmla="*/ 53 h 78"/>
                  <a:gd name="T64" fmla="*/ 7 w 196"/>
                  <a:gd name="T65" fmla="*/ 60 h 78"/>
                  <a:gd name="T66" fmla="*/ 11 w 196"/>
                  <a:gd name="T67" fmla="*/ 66 h 78"/>
                  <a:gd name="T68" fmla="*/ 17 w 196"/>
                  <a:gd name="T69" fmla="*/ 71 h 78"/>
                  <a:gd name="T70" fmla="*/ 23 w 196"/>
                  <a:gd name="T71" fmla="*/ 74 h 78"/>
                  <a:gd name="T72" fmla="*/ 30 w 196"/>
                  <a:gd name="T73" fmla="*/ 76 h 78"/>
                  <a:gd name="T74" fmla="*/ 38 w 196"/>
                  <a:gd name="T75" fmla="*/ 78 h 78"/>
                  <a:gd name="T76" fmla="*/ 38 w 196"/>
                  <a:gd name="T77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6" h="78">
                    <a:moveTo>
                      <a:pt x="38" y="78"/>
                    </a:moveTo>
                    <a:lnTo>
                      <a:pt x="158" y="78"/>
                    </a:lnTo>
                    <a:lnTo>
                      <a:pt x="158" y="78"/>
                    </a:lnTo>
                    <a:lnTo>
                      <a:pt x="166" y="76"/>
                    </a:lnTo>
                    <a:lnTo>
                      <a:pt x="172" y="74"/>
                    </a:lnTo>
                    <a:lnTo>
                      <a:pt x="178" y="71"/>
                    </a:lnTo>
                    <a:lnTo>
                      <a:pt x="184" y="66"/>
                    </a:lnTo>
                    <a:lnTo>
                      <a:pt x="189" y="60"/>
                    </a:lnTo>
                    <a:lnTo>
                      <a:pt x="192" y="53"/>
                    </a:lnTo>
                    <a:lnTo>
                      <a:pt x="194" y="47"/>
                    </a:lnTo>
                    <a:lnTo>
                      <a:pt x="196" y="38"/>
                    </a:lnTo>
                    <a:lnTo>
                      <a:pt x="194" y="30"/>
                    </a:lnTo>
                    <a:lnTo>
                      <a:pt x="192" y="24"/>
                    </a:lnTo>
                    <a:lnTo>
                      <a:pt x="189" y="18"/>
                    </a:lnTo>
                    <a:lnTo>
                      <a:pt x="184" y="12"/>
                    </a:lnTo>
                    <a:lnTo>
                      <a:pt x="178" y="7"/>
                    </a:lnTo>
                    <a:lnTo>
                      <a:pt x="172" y="4"/>
                    </a:lnTo>
                    <a:lnTo>
                      <a:pt x="166" y="2"/>
                    </a:lnTo>
                    <a:lnTo>
                      <a:pt x="158" y="0"/>
                    </a:lnTo>
                    <a:lnTo>
                      <a:pt x="158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30" y="2"/>
                    </a:lnTo>
                    <a:lnTo>
                      <a:pt x="23" y="4"/>
                    </a:lnTo>
                    <a:lnTo>
                      <a:pt x="17" y="7"/>
                    </a:lnTo>
                    <a:lnTo>
                      <a:pt x="11" y="12"/>
                    </a:lnTo>
                    <a:lnTo>
                      <a:pt x="7" y="18"/>
                    </a:lnTo>
                    <a:lnTo>
                      <a:pt x="3" y="24"/>
                    </a:lnTo>
                    <a:lnTo>
                      <a:pt x="1" y="30"/>
                    </a:lnTo>
                    <a:lnTo>
                      <a:pt x="0" y="38"/>
                    </a:lnTo>
                    <a:lnTo>
                      <a:pt x="1" y="47"/>
                    </a:lnTo>
                    <a:lnTo>
                      <a:pt x="3" y="53"/>
                    </a:lnTo>
                    <a:lnTo>
                      <a:pt x="7" y="60"/>
                    </a:lnTo>
                    <a:lnTo>
                      <a:pt x="11" y="66"/>
                    </a:lnTo>
                    <a:lnTo>
                      <a:pt x="17" y="71"/>
                    </a:lnTo>
                    <a:lnTo>
                      <a:pt x="23" y="74"/>
                    </a:lnTo>
                    <a:lnTo>
                      <a:pt x="30" y="76"/>
                    </a:lnTo>
                    <a:lnTo>
                      <a:pt x="38" y="78"/>
                    </a:lnTo>
                    <a:lnTo>
                      <a:pt x="38" y="7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8" name="Freeform 13"/>
              <p:cNvSpPr>
                <a:spLocks/>
              </p:cNvSpPr>
              <p:nvPr/>
            </p:nvSpPr>
            <p:spPr bwMode="auto">
              <a:xfrm>
                <a:off x="-847574" y="343073"/>
                <a:ext cx="74257" cy="29551"/>
              </a:xfrm>
              <a:custGeom>
                <a:avLst/>
                <a:gdLst>
                  <a:gd name="T0" fmla="*/ 38 w 195"/>
                  <a:gd name="T1" fmla="*/ 78 h 78"/>
                  <a:gd name="T2" fmla="*/ 156 w 195"/>
                  <a:gd name="T3" fmla="*/ 78 h 78"/>
                  <a:gd name="T4" fmla="*/ 156 w 195"/>
                  <a:gd name="T5" fmla="*/ 78 h 78"/>
                  <a:gd name="T6" fmla="*/ 164 w 195"/>
                  <a:gd name="T7" fmla="*/ 76 h 78"/>
                  <a:gd name="T8" fmla="*/ 171 w 195"/>
                  <a:gd name="T9" fmla="*/ 74 h 78"/>
                  <a:gd name="T10" fmla="*/ 178 w 195"/>
                  <a:gd name="T11" fmla="*/ 71 h 78"/>
                  <a:gd name="T12" fmla="*/ 184 w 195"/>
                  <a:gd name="T13" fmla="*/ 66 h 78"/>
                  <a:gd name="T14" fmla="*/ 188 w 195"/>
                  <a:gd name="T15" fmla="*/ 60 h 78"/>
                  <a:gd name="T16" fmla="*/ 192 w 195"/>
                  <a:gd name="T17" fmla="*/ 53 h 78"/>
                  <a:gd name="T18" fmla="*/ 194 w 195"/>
                  <a:gd name="T19" fmla="*/ 47 h 78"/>
                  <a:gd name="T20" fmla="*/ 195 w 195"/>
                  <a:gd name="T21" fmla="*/ 38 h 78"/>
                  <a:gd name="T22" fmla="*/ 194 w 195"/>
                  <a:gd name="T23" fmla="*/ 30 h 78"/>
                  <a:gd name="T24" fmla="*/ 192 w 195"/>
                  <a:gd name="T25" fmla="*/ 24 h 78"/>
                  <a:gd name="T26" fmla="*/ 188 w 195"/>
                  <a:gd name="T27" fmla="*/ 18 h 78"/>
                  <a:gd name="T28" fmla="*/ 184 w 195"/>
                  <a:gd name="T29" fmla="*/ 12 h 78"/>
                  <a:gd name="T30" fmla="*/ 178 w 195"/>
                  <a:gd name="T31" fmla="*/ 7 h 78"/>
                  <a:gd name="T32" fmla="*/ 171 w 195"/>
                  <a:gd name="T33" fmla="*/ 4 h 78"/>
                  <a:gd name="T34" fmla="*/ 164 w 195"/>
                  <a:gd name="T35" fmla="*/ 2 h 78"/>
                  <a:gd name="T36" fmla="*/ 156 w 195"/>
                  <a:gd name="T37" fmla="*/ 0 h 78"/>
                  <a:gd name="T38" fmla="*/ 156 w 195"/>
                  <a:gd name="T39" fmla="*/ 0 h 78"/>
                  <a:gd name="T40" fmla="*/ 38 w 195"/>
                  <a:gd name="T41" fmla="*/ 0 h 78"/>
                  <a:gd name="T42" fmla="*/ 38 w 195"/>
                  <a:gd name="T43" fmla="*/ 0 h 78"/>
                  <a:gd name="T44" fmla="*/ 29 w 195"/>
                  <a:gd name="T45" fmla="*/ 2 h 78"/>
                  <a:gd name="T46" fmla="*/ 23 w 195"/>
                  <a:gd name="T47" fmla="*/ 4 h 78"/>
                  <a:gd name="T48" fmla="*/ 17 w 195"/>
                  <a:gd name="T49" fmla="*/ 7 h 78"/>
                  <a:gd name="T50" fmla="*/ 11 w 195"/>
                  <a:gd name="T51" fmla="*/ 12 h 78"/>
                  <a:gd name="T52" fmla="*/ 6 w 195"/>
                  <a:gd name="T53" fmla="*/ 18 h 78"/>
                  <a:gd name="T54" fmla="*/ 3 w 195"/>
                  <a:gd name="T55" fmla="*/ 24 h 78"/>
                  <a:gd name="T56" fmla="*/ 1 w 195"/>
                  <a:gd name="T57" fmla="*/ 30 h 78"/>
                  <a:gd name="T58" fmla="*/ 0 w 195"/>
                  <a:gd name="T59" fmla="*/ 38 h 78"/>
                  <a:gd name="T60" fmla="*/ 1 w 195"/>
                  <a:gd name="T61" fmla="*/ 47 h 78"/>
                  <a:gd name="T62" fmla="*/ 3 w 195"/>
                  <a:gd name="T63" fmla="*/ 53 h 78"/>
                  <a:gd name="T64" fmla="*/ 6 w 195"/>
                  <a:gd name="T65" fmla="*/ 60 h 78"/>
                  <a:gd name="T66" fmla="*/ 11 w 195"/>
                  <a:gd name="T67" fmla="*/ 66 h 78"/>
                  <a:gd name="T68" fmla="*/ 17 w 195"/>
                  <a:gd name="T69" fmla="*/ 71 h 78"/>
                  <a:gd name="T70" fmla="*/ 23 w 195"/>
                  <a:gd name="T71" fmla="*/ 74 h 78"/>
                  <a:gd name="T72" fmla="*/ 29 w 195"/>
                  <a:gd name="T73" fmla="*/ 76 h 78"/>
                  <a:gd name="T74" fmla="*/ 38 w 195"/>
                  <a:gd name="T75" fmla="*/ 78 h 78"/>
                  <a:gd name="T76" fmla="*/ 38 w 195"/>
                  <a:gd name="T77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5" h="78">
                    <a:moveTo>
                      <a:pt x="38" y="78"/>
                    </a:moveTo>
                    <a:lnTo>
                      <a:pt x="156" y="78"/>
                    </a:lnTo>
                    <a:lnTo>
                      <a:pt x="156" y="78"/>
                    </a:lnTo>
                    <a:lnTo>
                      <a:pt x="164" y="76"/>
                    </a:lnTo>
                    <a:lnTo>
                      <a:pt x="171" y="74"/>
                    </a:lnTo>
                    <a:lnTo>
                      <a:pt x="178" y="71"/>
                    </a:lnTo>
                    <a:lnTo>
                      <a:pt x="184" y="66"/>
                    </a:lnTo>
                    <a:lnTo>
                      <a:pt x="188" y="60"/>
                    </a:lnTo>
                    <a:lnTo>
                      <a:pt x="192" y="53"/>
                    </a:lnTo>
                    <a:lnTo>
                      <a:pt x="194" y="47"/>
                    </a:lnTo>
                    <a:lnTo>
                      <a:pt x="195" y="38"/>
                    </a:lnTo>
                    <a:lnTo>
                      <a:pt x="194" y="30"/>
                    </a:lnTo>
                    <a:lnTo>
                      <a:pt x="192" y="24"/>
                    </a:lnTo>
                    <a:lnTo>
                      <a:pt x="188" y="18"/>
                    </a:lnTo>
                    <a:lnTo>
                      <a:pt x="184" y="12"/>
                    </a:lnTo>
                    <a:lnTo>
                      <a:pt x="178" y="7"/>
                    </a:lnTo>
                    <a:lnTo>
                      <a:pt x="171" y="4"/>
                    </a:lnTo>
                    <a:lnTo>
                      <a:pt x="164" y="2"/>
                    </a:lnTo>
                    <a:lnTo>
                      <a:pt x="156" y="0"/>
                    </a:lnTo>
                    <a:lnTo>
                      <a:pt x="156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29" y="2"/>
                    </a:lnTo>
                    <a:lnTo>
                      <a:pt x="23" y="4"/>
                    </a:lnTo>
                    <a:lnTo>
                      <a:pt x="17" y="7"/>
                    </a:lnTo>
                    <a:lnTo>
                      <a:pt x="11" y="12"/>
                    </a:lnTo>
                    <a:lnTo>
                      <a:pt x="6" y="18"/>
                    </a:lnTo>
                    <a:lnTo>
                      <a:pt x="3" y="24"/>
                    </a:lnTo>
                    <a:lnTo>
                      <a:pt x="1" y="30"/>
                    </a:lnTo>
                    <a:lnTo>
                      <a:pt x="0" y="38"/>
                    </a:lnTo>
                    <a:lnTo>
                      <a:pt x="1" y="47"/>
                    </a:lnTo>
                    <a:lnTo>
                      <a:pt x="3" y="53"/>
                    </a:lnTo>
                    <a:lnTo>
                      <a:pt x="6" y="60"/>
                    </a:lnTo>
                    <a:lnTo>
                      <a:pt x="11" y="66"/>
                    </a:lnTo>
                    <a:lnTo>
                      <a:pt x="17" y="71"/>
                    </a:lnTo>
                    <a:lnTo>
                      <a:pt x="23" y="74"/>
                    </a:lnTo>
                    <a:lnTo>
                      <a:pt x="29" y="76"/>
                    </a:lnTo>
                    <a:lnTo>
                      <a:pt x="38" y="78"/>
                    </a:lnTo>
                    <a:lnTo>
                      <a:pt x="38" y="7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9" name="Freeform 14"/>
              <p:cNvSpPr>
                <a:spLocks/>
              </p:cNvSpPr>
              <p:nvPr/>
            </p:nvSpPr>
            <p:spPr bwMode="auto">
              <a:xfrm>
                <a:off x="-702091" y="200621"/>
                <a:ext cx="29551" cy="74257"/>
              </a:xfrm>
              <a:custGeom>
                <a:avLst/>
                <a:gdLst>
                  <a:gd name="T0" fmla="*/ 0 w 77"/>
                  <a:gd name="T1" fmla="*/ 38 h 196"/>
                  <a:gd name="T2" fmla="*/ 0 w 77"/>
                  <a:gd name="T3" fmla="*/ 158 h 196"/>
                  <a:gd name="T4" fmla="*/ 0 w 77"/>
                  <a:gd name="T5" fmla="*/ 158 h 196"/>
                  <a:gd name="T6" fmla="*/ 1 w 77"/>
                  <a:gd name="T7" fmla="*/ 166 h 196"/>
                  <a:gd name="T8" fmla="*/ 4 w 77"/>
                  <a:gd name="T9" fmla="*/ 173 h 196"/>
                  <a:gd name="T10" fmla="*/ 7 w 77"/>
                  <a:gd name="T11" fmla="*/ 179 h 196"/>
                  <a:gd name="T12" fmla="*/ 12 w 77"/>
                  <a:gd name="T13" fmla="*/ 184 h 196"/>
                  <a:gd name="T14" fmla="*/ 18 w 77"/>
                  <a:gd name="T15" fmla="*/ 189 h 196"/>
                  <a:gd name="T16" fmla="*/ 23 w 77"/>
                  <a:gd name="T17" fmla="*/ 192 h 196"/>
                  <a:gd name="T18" fmla="*/ 30 w 77"/>
                  <a:gd name="T19" fmla="*/ 195 h 196"/>
                  <a:gd name="T20" fmla="*/ 38 w 77"/>
                  <a:gd name="T21" fmla="*/ 196 h 196"/>
                  <a:gd name="T22" fmla="*/ 46 w 77"/>
                  <a:gd name="T23" fmla="*/ 195 h 196"/>
                  <a:gd name="T24" fmla="*/ 53 w 77"/>
                  <a:gd name="T25" fmla="*/ 192 h 196"/>
                  <a:gd name="T26" fmla="*/ 60 w 77"/>
                  <a:gd name="T27" fmla="*/ 189 h 196"/>
                  <a:gd name="T28" fmla="*/ 66 w 77"/>
                  <a:gd name="T29" fmla="*/ 184 h 196"/>
                  <a:gd name="T30" fmla="*/ 71 w 77"/>
                  <a:gd name="T31" fmla="*/ 179 h 196"/>
                  <a:gd name="T32" fmla="*/ 74 w 77"/>
                  <a:gd name="T33" fmla="*/ 173 h 196"/>
                  <a:gd name="T34" fmla="*/ 76 w 77"/>
                  <a:gd name="T35" fmla="*/ 166 h 196"/>
                  <a:gd name="T36" fmla="*/ 77 w 77"/>
                  <a:gd name="T37" fmla="*/ 158 h 196"/>
                  <a:gd name="T38" fmla="*/ 77 w 77"/>
                  <a:gd name="T39" fmla="*/ 158 h 196"/>
                  <a:gd name="T40" fmla="*/ 77 w 77"/>
                  <a:gd name="T41" fmla="*/ 38 h 196"/>
                  <a:gd name="T42" fmla="*/ 77 w 77"/>
                  <a:gd name="T43" fmla="*/ 38 h 196"/>
                  <a:gd name="T44" fmla="*/ 76 w 77"/>
                  <a:gd name="T45" fmla="*/ 30 h 196"/>
                  <a:gd name="T46" fmla="*/ 74 w 77"/>
                  <a:gd name="T47" fmla="*/ 23 h 196"/>
                  <a:gd name="T48" fmla="*/ 71 w 77"/>
                  <a:gd name="T49" fmla="*/ 17 h 196"/>
                  <a:gd name="T50" fmla="*/ 66 w 77"/>
                  <a:gd name="T51" fmla="*/ 12 h 196"/>
                  <a:gd name="T52" fmla="*/ 60 w 77"/>
                  <a:gd name="T53" fmla="*/ 7 h 196"/>
                  <a:gd name="T54" fmla="*/ 53 w 77"/>
                  <a:gd name="T55" fmla="*/ 4 h 196"/>
                  <a:gd name="T56" fmla="*/ 46 w 77"/>
                  <a:gd name="T57" fmla="*/ 1 h 196"/>
                  <a:gd name="T58" fmla="*/ 38 w 77"/>
                  <a:gd name="T59" fmla="*/ 0 h 196"/>
                  <a:gd name="T60" fmla="*/ 30 w 77"/>
                  <a:gd name="T61" fmla="*/ 1 h 196"/>
                  <a:gd name="T62" fmla="*/ 23 w 77"/>
                  <a:gd name="T63" fmla="*/ 4 h 196"/>
                  <a:gd name="T64" fmla="*/ 18 w 77"/>
                  <a:gd name="T65" fmla="*/ 7 h 196"/>
                  <a:gd name="T66" fmla="*/ 12 w 77"/>
                  <a:gd name="T67" fmla="*/ 12 h 196"/>
                  <a:gd name="T68" fmla="*/ 7 w 77"/>
                  <a:gd name="T69" fmla="*/ 17 h 196"/>
                  <a:gd name="T70" fmla="*/ 4 w 77"/>
                  <a:gd name="T71" fmla="*/ 23 h 196"/>
                  <a:gd name="T72" fmla="*/ 1 w 77"/>
                  <a:gd name="T73" fmla="*/ 30 h 196"/>
                  <a:gd name="T74" fmla="*/ 0 w 77"/>
                  <a:gd name="T75" fmla="*/ 38 h 196"/>
                  <a:gd name="T76" fmla="*/ 0 w 77"/>
                  <a:gd name="T77" fmla="*/ 38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7" h="196">
                    <a:moveTo>
                      <a:pt x="0" y="38"/>
                    </a:moveTo>
                    <a:lnTo>
                      <a:pt x="0" y="158"/>
                    </a:lnTo>
                    <a:lnTo>
                      <a:pt x="0" y="158"/>
                    </a:lnTo>
                    <a:lnTo>
                      <a:pt x="1" y="166"/>
                    </a:lnTo>
                    <a:lnTo>
                      <a:pt x="4" y="173"/>
                    </a:lnTo>
                    <a:lnTo>
                      <a:pt x="7" y="179"/>
                    </a:lnTo>
                    <a:lnTo>
                      <a:pt x="12" y="184"/>
                    </a:lnTo>
                    <a:lnTo>
                      <a:pt x="18" y="189"/>
                    </a:lnTo>
                    <a:lnTo>
                      <a:pt x="23" y="192"/>
                    </a:lnTo>
                    <a:lnTo>
                      <a:pt x="30" y="195"/>
                    </a:lnTo>
                    <a:lnTo>
                      <a:pt x="38" y="196"/>
                    </a:lnTo>
                    <a:lnTo>
                      <a:pt x="46" y="195"/>
                    </a:lnTo>
                    <a:lnTo>
                      <a:pt x="53" y="192"/>
                    </a:lnTo>
                    <a:lnTo>
                      <a:pt x="60" y="189"/>
                    </a:lnTo>
                    <a:lnTo>
                      <a:pt x="66" y="184"/>
                    </a:lnTo>
                    <a:lnTo>
                      <a:pt x="71" y="179"/>
                    </a:lnTo>
                    <a:lnTo>
                      <a:pt x="74" y="173"/>
                    </a:lnTo>
                    <a:lnTo>
                      <a:pt x="76" y="166"/>
                    </a:lnTo>
                    <a:lnTo>
                      <a:pt x="77" y="158"/>
                    </a:lnTo>
                    <a:lnTo>
                      <a:pt x="77" y="158"/>
                    </a:lnTo>
                    <a:lnTo>
                      <a:pt x="77" y="38"/>
                    </a:lnTo>
                    <a:lnTo>
                      <a:pt x="77" y="38"/>
                    </a:lnTo>
                    <a:lnTo>
                      <a:pt x="76" y="30"/>
                    </a:lnTo>
                    <a:lnTo>
                      <a:pt x="74" y="23"/>
                    </a:lnTo>
                    <a:lnTo>
                      <a:pt x="71" y="17"/>
                    </a:lnTo>
                    <a:lnTo>
                      <a:pt x="66" y="12"/>
                    </a:lnTo>
                    <a:lnTo>
                      <a:pt x="60" y="7"/>
                    </a:lnTo>
                    <a:lnTo>
                      <a:pt x="53" y="4"/>
                    </a:lnTo>
                    <a:lnTo>
                      <a:pt x="46" y="1"/>
                    </a:lnTo>
                    <a:lnTo>
                      <a:pt x="38" y="0"/>
                    </a:lnTo>
                    <a:lnTo>
                      <a:pt x="30" y="1"/>
                    </a:lnTo>
                    <a:lnTo>
                      <a:pt x="23" y="4"/>
                    </a:lnTo>
                    <a:lnTo>
                      <a:pt x="18" y="7"/>
                    </a:lnTo>
                    <a:lnTo>
                      <a:pt x="12" y="12"/>
                    </a:lnTo>
                    <a:lnTo>
                      <a:pt x="7" y="17"/>
                    </a:lnTo>
                    <a:lnTo>
                      <a:pt x="4" y="23"/>
                    </a:lnTo>
                    <a:lnTo>
                      <a:pt x="1" y="30"/>
                    </a:lnTo>
                    <a:lnTo>
                      <a:pt x="0" y="38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" name="Freeform 15"/>
              <p:cNvSpPr>
                <a:spLocks/>
              </p:cNvSpPr>
              <p:nvPr/>
            </p:nvSpPr>
            <p:spPr bwMode="auto">
              <a:xfrm>
                <a:off x="-621772" y="240023"/>
                <a:ext cx="60618" cy="62133"/>
              </a:xfrm>
              <a:custGeom>
                <a:avLst/>
                <a:gdLst>
                  <a:gd name="T0" fmla="*/ 96 w 161"/>
                  <a:gd name="T1" fmla="*/ 11 h 162"/>
                  <a:gd name="T2" fmla="*/ 12 w 161"/>
                  <a:gd name="T3" fmla="*/ 95 h 162"/>
                  <a:gd name="T4" fmla="*/ 12 w 161"/>
                  <a:gd name="T5" fmla="*/ 95 h 162"/>
                  <a:gd name="T6" fmla="*/ 4 w 161"/>
                  <a:gd name="T7" fmla="*/ 108 h 162"/>
                  <a:gd name="T8" fmla="*/ 0 w 161"/>
                  <a:gd name="T9" fmla="*/ 123 h 162"/>
                  <a:gd name="T10" fmla="*/ 4 w 161"/>
                  <a:gd name="T11" fmla="*/ 137 h 162"/>
                  <a:gd name="T12" fmla="*/ 12 w 161"/>
                  <a:gd name="T13" fmla="*/ 151 h 162"/>
                  <a:gd name="T14" fmla="*/ 17 w 161"/>
                  <a:gd name="T15" fmla="*/ 155 h 162"/>
                  <a:gd name="T16" fmla="*/ 24 w 161"/>
                  <a:gd name="T17" fmla="*/ 159 h 162"/>
                  <a:gd name="T18" fmla="*/ 31 w 161"/>
                  <a:gd name="T19" fmla="*/ 161 h 162"/>
                  <a:gd name="T20" fmla="*/ 39 w 161"/>
                  <a:gd name="T21" fmla="*/ 162 h 162"/>
                  <a:gd name="T22" fmla="*/ 46 w 161"/>
                  <a:gd name="T23" fmla="*/ 161 h 162"/>
                  <a:gd name="T24" fmla="*/ 53 w 161"/>
                  <a:gd name="T25" fmla="*/ 159 h 162"/>
                  <a:gd name="T26" fmla="*/ 60 w 161"/>
                  <a:gd name="T27" fmla="*/ 155 h 162"/>
                  <a:gd name="T28" fmla="*/ 66 w 161"/>
                  <a:gd name="T29" fmla="*/ 151 h 162"/>
                  <a:gd name="T30" fmla="*/ 66 w 161"/>
                  <a:gd name="T31" fmla="*/ 151 h 162"/>
                  <a:gd name="T32" fmla="*/ 150 w 161"/>
                  <a:gd name="T33" fmla="*/ 67 h 162"/>
                  <a:gd name="T34" fmla="*/ 150 w 161"/>
                  <a:gd name="T35" fmla="*/ 67 h 162"/>
                  <a:gd name="T36" fmla="*/ 158 w 161"/>
                  <a:gd name="T37" fmla="*/ 53 h 162"/>
                  <a:gd name="T38" fmla="*/ 161 w 161"/>
                  <a:gd name="T39" fmla="*/ 39 h 162"/>
                  <a:gd name="T40" fmla="*/ 158 w 161"/>
                  <a:gd name="T41" fmla="*/ 24 h 162"/>
                  <a:gd name="T42" fmla="*/ 150 w 161"/>
                  <a:gd name="T43" fmla="*/ 11 h 162"/>
                  <a:gd name="T44" fmla="*/ 144 w 161"/>
                  <a:gd name="T45" fmla="*/ 7 h 162"/>
                  <a:gd name="T46" fmla="*/ 137 w 161"/>
                  <a:gd name="T47" fmla="*/ 3 h 162"/>
                  <a:gd name="T48" fmla="*/ 130 w 161"/>
                  <a:gd name="T49" fmla="*/ 1 h 162"/>
                  <a:gd name="T50" fmla="*/ 123 w 161"/>
                  <a:gd name="T51" fmla="*/ 0 h 162"/>
                  <a:gd name="T52" fmla="*/ 115 w 161"/>
                  <a:gd name="T53" fmla="*/ 1 h 162"/>
                  <a:gd name="T54" fmla="*/ 108 w 161"/>
                  <a:gd name="T55" fmla="*/ 3 h 162"/>
                  <a:gd name="T56" fmla="*/ 101 w 161"/>
                  <a:gd name="T57" fmla="*/ 7 h 162"/>
                  <a:gd name="T58" fmla="*/ 96 w 161"/>
                  <a:gd name="T59" fmla="*/ 11 h 162"/>
                  <a:gd name="T60" fmla="*/ 96 w 161"/>
                  <a:gd name="T61" fmla="*/ 11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1" h="162">
                    <a:moveTo>
                      <a:pt x="96" y="11"/>
                    </a:moveTo>
                    <a:lnTo>
                      <a:pt x="12" y="95"/>
                    </a:lnTo>
                    <a:lnTo>
                      <a:pt x="12" y="95"/>
                    </a:lnTo>
                    <a:lnTo>
                      <a:pt x="4" y="108"/>
                    </a:lnTo>
                    <a:lnTo>
                      <a:pt x="0" y="123"/>
                    </a:lnTo>
                    <a:lnTo>
                      <a:pt x="4" y="137"/>
                    </a:lnTo>
                    <a:lnTo>
                      <a:pt x="12" y="151"/>
                    </a:lnTo>
                    <a:lnTo>
                      <a:pt x="17" y="155"/>
                    </a:lnTo>
                    <a:lnTo>
                      <a:pt x="24" y="159"/>
                    </a:lnTo>
                    <a:lnTo>
                      <a:pt x="31" y="161"/>
                    </a:lnTo>
                    <a:lnTo>
                      <a:pt x="39" y="162"/>
                    </a:lnTo>
                    <a:lnTo>
                      <a:pt x="46" y="161"/>
                    </a:lnTo>
                    <a:lnTo>
                      <a:pt x="53" y="159"/>
                    </a:lnTo>
                    <a:lnTo>
                      <a:pt x="60" y="155"/>
                    </a:lnTo>
                    <a:lnTo>
                      <a:pt x="66" y="151"/>
                    </a:lnTo>
                    <a:lnTo>
                      <a:pt x="66" y="151"/>
                    </a:lnTo>
                    <a:lnTo>
                      <a:pt x="150" y="67"/>
                    </a:lnTo>
                    <a:lnTo>
                      <a:pt x="150" y="67"/>
                    </a:lnTo>
                    <a:lnTo>
                      <a:pt x="158" y="53"/>
                    </a:lnTo>
                    <a:lnTo>
                      <a:pt x="161" y="39"/>
                    </a:lnTo>
                    <a:lnTo>
                      <a:pt x="158" y="24"/>
                    </a:lnTo>
                    <a:lnTo>
                      <a:pt x="150" y="11"/>
                    </a:lnTo>
                    <a:lnTo>
                      <a:pt x="144" y="7"/>
                    </a:lnTo>
                    <a:lnTo>
                      <a:pt x="137" y="3"/>
                    </a:lnTo>
                    <a:lnTo>
                      <a:pt x="130" y="1"/>
                    </a:lnTo>
                    <a:lnTo>
                      <a:pt x="123" y="0"/>
                    </a:lnTo>
                    <a:lnTo>
                      <a:pt x="115" y="1"/>
                    </a:lnTo>
                    <a:lnTo>
                      <a:pt x="108" y="3"/>
                    </a:lnTo>
                    <a:lnTo>
                      <a:pt x="101" y="7"/>
                    </a:lnTo>
                    <a:lnTo>
                      <a:pt x="96" y="11"/>
                    </a:lnTo>
                    <a:lnTo>
                      <a:pt x="96" y="1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" name="Freeform 16"/>
              <p:cNvSpPr>
                <a:spLocks/>
              </p:cNvSpPr>
              <p:nvPr/>
            </p:nvSpPr>
            <p:spPr bwMode="auto">
              <a:xfrm>
                <a:off x="-810446" y="240023"/>
                <a:ext cx="60618" cy="62133"/>
              </a:xfrm>
              <a:custGeom>
                <a:avLst/>
                <a:gdLst>
                  <a:gd name="T0" fmla="*/ 12 w 162"/>
                  <a:gd name="T1" fmla="*/ 67 h 162"/>
                  <a:gd name="T2" fmla="*/ 96 w 162"/>
                  <a:gd name="T3" fmla="*/ 151 h 162"/>
                  <a:gd name="T4" fmla="*/ 96 w 162"/>
                  <a:gd name="T5" fmla="*/ 151 h 162"/>
                  <a:gd name="T6" fmla="*/ 102 w 162"/>
                  <a:gd name="T7" fmla="*/ 155 h 162"/>
                  <a:gd name="T8" fmla="*/ 109 w 162"/>
                  <a:gd name="T9" fmla="*/ 159 h 162"/>
                  <a:gd name="T10" fmla="*/ 116 w 162"/>
                  <a:gd name="T11" fmla="*/ 161 h 162"/>
                  <a:gd name="T12" fmla="*/ 124 w 162"/>
                  <a:gd name="T13" fmla="*/ 162 h 162"/>
                  <a:gd name="T14" fmla="*/ 131 w 162"/>
                  <a:gd name="T15" fmla="*/ 161 h 162"/>
                  <a:gd name="T16" fmla="*/ 138 w 162"/>
                  <a:gd name="T17" fmla="*/ 159 h 162"/>
                  <a:gd name="T18" fmla="*/ 144 w 162"/>
                  <a:gd name="T19" fmla="*/ 155 h 162"/>
                  <a:gd name="T20" fmla="*/ 150 w 162"/>
                  <a:gd name="T21" fmla="*/ 151 h 162"/>
                  <a:gd name="T22" fmla="*/ 158 w 162"/>
                  <a:gd name="T23" fmla="*/ 137 h 162"/>
                  <a:gd name="T24" fmla="*/ 162 w 162"/>
                  <a:gd name="T25" fmla="*/ 123 h 162"/>
                  <a:gd name="T26" fmla="*/ 158 w 162"/>
                  <a:gd name="T27" fmla="*/ 108 h 162"/>
                  <a:gd name="T28" fmla="*/ 150 w 162"/>
                  <a:gd name="T29" fmla="*/ 95 h 162"/>
                  <a:gd name="T30" fmla="*/ 150 w 162"/>
                  <a:gd name="T31" fmla="*/ 95 h 162"/>
                  <a:gd name="T32" fmla="*/ 66 w 162"/>
                  <a:gd name="T33" fmla="*/ 11 h 162"/>
                  <a:gd name="T34" fmla="*/ 66 w 162"/>
                  <a:gd name="T35" fmla="*/ 11 h 162"/>
                  <a:gd name="T36" fmla="*/ 60 w 162"/>
                  <a:gd name="T37" fmla="*/ 7 h 162"/>
                  <a:gd name="T38" fmla="*/ 53 w 162"/>
                  <a:gd name="T39" fmla="*/ 3 h 162"/>
                  <a:gd name="T40" fmla="*/ 47 w 162"/>
                  <a:gd name="T41" fmla="*/ 1 h 162"/>
                  <a:gd name="T42" fmla="*/ 40 w 162"/>
                  <a:gd name="T43" fmla="*/ 0 h 162"/>
                  <a:gd name="T44" fmla="*/ 32 w 162"/>
                  <a:gd name="T45" fmla="*/ 1 h 162"/>
                  <a:gd name="T46" fmla="*/ 25 w 162"/>
                  <a:gd name="T47" fmla="*/ 3 h 162"/>
                  <a:gd name="T48" fmla="*/ 18 w 162"/>
                  <a:gd name="T49" fmla="*/ 7 h 162"/>
                  <a:gd name="T50" fmla="*/ 12 w 162"/>
                  <a:gd name="T51" fmla="*/ 11 h 162"/>
                  <a:gd name="T52" fmla="*/ 4 w 162"/>
                  <a:gd name="T53" fmla="*/ 24 h 162"/>
                  <a:gd name="T54" fmla="*/ 0 w 162"/>
                  <a:gd name="T55" fmla="*/ 39 h 162"/>
                  <a:gd name="T56" fmla="*/ 4 w 162"/>
                  <a:gd name="T57" fmla="*/ 53 h 162"/>
                  <a:gd name="T58" fmla="*/ 12 w 162"/>
                  <a:gd name="T59" fmla="*/ 67 h 162"/>
                  <a:gd name="T60" fmla="*/ 12 w 162"/>
                  <a:gd name="T61" fmla="*/ 67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2" h="162">
                    <a:moveTo>
                      <a:pt x="12" y="67"/>
                    </a:moveTo>
                    <a:lnTo>
                      <a:pt x="96" y="151"/>
                    </a:lnTo>
                    <a:lnTo>
                      <a:pt x="96" y="151"/>
                    </a:lnTo>
                    <a:lnTo>
                      <a:pt x="102" y="155"/>
                    </a:lnTo>
                    <a:lnTo>
                      <a:pt x="109" y="159"/>
                    </a:lnTo>
                    <a:lnTo>
                      <a:pt x="116" y="161"/>
                    </a:lnTo>
                    <a:lnTo>
                      <a:pt x="124" y="162"/>
                    </a:lnTo>
                    <a:lnTo>
                      <a:pt x="131" y="161"/>
                    </a:lnTo>
                    <a:lnTo>
                      <a:pt x="138" y="159"/>
                    </a:lnTo>
                    <a:lnTo>
                      <a:pt x="144" y="155"/>
                    </a:lnTo>
                    <a:lnTo>
                      <a:pt x="150" y="151"/>
                    </a:lnTo>
                    <a:lnTo>
                      <a:pt x="158" y="137"/>
                    </a:lnTo>
                    <a:lnTo>
                      <a:pt x="162" y="123"/>
                    </a:lnTo>
                    <a:lnTo>
                      <a:pt x="158" y="108"/>
                    </a:lnTo>
                    <a:lnTo>
                      <a:pt x="150" y="95"/>
                    </a:lnTo>
                    <a:lnTo>
                      <a:pt x="150" y="95"/>
                    </a:lnTo>
                    <a:lnTo>
                      <a:pt x="66" y="11"/>
                    </a:lnTo>
                    <a:lnTo>
                      <a:pt x="66" y="11"/>
                    </a:lnTo>
                    <a:lnTo>
                      <a:pt x="60" y="7"/>
                    </a:lnTo>
                    <a:lnTo>
                      <a:pt x="53" y="3"/>
                    </a:lnTo>
                    <a:lnTo>
                      <a:pt x="47" y="1"/>
                    </a:lnTo>
                    <a:lnTo>
                      <a:pt x="40" y="0"/>
                    </a:lnTo>
                    <a:lnTo>
                      <a:pt x="32" y="1"/>
                    </a:lnTo>
                    <a:lnTo>
                      <a:pt x="25" y="3"/>
                    </a:lnTo>
                    <a:lnTo>
                      <a:pt x="18" y="7"/>
                    </a:lnTo>
                    <a:lnTo>
                      <a:pt x="12" y="11"/>
                    </a:lnTo>
                    <a:lnTo>
                      <a:pt x="4" y="24"/>
                    </a:lnTo>
                    <a:lnTo>
                      <a:pt x="0" y="39"/>
                    </a:lnTo>
                    <a:lnTo>
                      <a:pt x="4" y="53"/>
                    </a:lnTo>
                    <a:lnTo>
                      <a:pt x="12" y="67"/>
                    </a:lnTo>
                    <a:lnTo>
                      <a:pt x="12" y="6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" name="Freeform 17"/>
              <p:cNvSpPr>
                <a:spLocks/>
              </p:cNvSpPr>
              <p:nvPr/>
            </p:nvSpPr>
            <p:spPr bwMode="auto">
              <a:xfrm>
                <a:off x="-759678" y="287759"/>
                <a:ext cx="145483" cy="145483"/>
              </a:xfrm>
              <a:custGeom>
                <a:avLst/>
                <a:gdLst>
                  <a:gd name="T0" fmla="*/ 305 w 384"/>
                  <a:gd name="T1" fmla="*/ 366 h 384"/>
                  <a:gd name="T2" fmla="*/ 318 w 384"/>
                  <a:gd name="T3" fmla="*/ 338 h 384"/>
                  <a:gd name="T4" fmla="*/ 341 w 384"/>
                  <a:gd name="T5" fmla="*/ 311 h 384"/>
                  <a:gd name="T6" fmla="*/ 362 w 384"/>
                  <a:gd name="T7" fmla="*/ 280 h 384"/>
                  <a:gd name="T8" fmla="*/ 376 w 384"/>
                  <a:gd name="T9" fmla="*/ 245 h 384"/>
                  <a:gd name="T10" fmla="*/ 383 w 384"/>
                  <a:gd name="T11" fmla="*/ 210 h 384"/>
                  <a:gd name="T12" fmla="*/ 383 w 384"/>
                  <a:gd name="T13" fmla="*/ 173 h 384"/>
                  <a:gd name="T14" fmla="*/ 376 w 384"/>
                  <a:gd name="T15" fmla="*/ 136 h 384"/>
                  <a:gd name="T16" fmla="*/ 362 w 384"/>
                  <a:gd name="T17" fmla="*/ 102 h 384"/>
                  <a:gd name="T18" fmla="*/ 340 w 384"/>
                  <a:gd name="T19" fmla="*/ 71 h 384"/>
                  <a:gd name="T20" fmla="*/ 314 w 384"/>
                  <a:gd name="T21" fmla="*/ 44 h 384"/>
                  <a:gd name="T22" fmla="*/ 282 w 384"/>
                  <a:gd name="T23" fmla="*/ 22 h 384"/>
                  <a:gd name="T24" fmla="*/ 249 w 384"/>
                  <a:gd name="T25" fmla="*/ 8 h 384"/>
                  <a:gd name="T26" fmla="*/ 212 w 384"/>
                  <a:gd name="T27" fmla="*/ 1 h 384"/>
                  <a:gd name="T28" fmla="*/ 173 w 384"/>
                  <a:gd name="T29" fmla="*/ 1 h 384"/>
                  <a:gd name="T30" fmla="*/ 135 w 384"/>
                  <a:gd name="T31" fmla="*/ 8 h 384"/>
                  <a:gd name="T32" fmla="*/ 102 w 384"/>
                  <a:gd name="T33" fmla="*/ 23 h 384"/>
                  <a:gd name="T34" fmla="*/ 70 w 384"/>
                  <a:gd name="T35" fmla="*/ 44 h 384"/>
                  <a:gd name="T36" fmla="*/ 44 w 384"/>
                  <a:gd name="T37" fmla="*/ 69 h 384"/>
                  <a:gd name="T38" fmla="*/ 23 w 384"/>
                  <a:gd name="T39" fmla="*/ 100 h 384"/>
                  <a:gd name="T40" fmla="*/ 9 w 384"/>
                  <a:gd name="T41" fmla="*/ 135 h 384"/>
                  <a:gd name="T42" fmla="*/ 1 w 384"/>
                  <a:gd name="T43" fmla="*/ 172 h 384"/>
                  <a:gd name="T44" fmla="*/ 1 w 384"/>
                  <a:gd name="T45" fmla="*/ 210 h 384"/>
                  <a:gd name="T46" fmla="*/ 8 w 384"/>
                  <a:gd name="T47" fmla="*/ 245 h 384"/>
                  <a:gd name="T48" fmla="*/ 22 w 384"/>
                  <a:gd name="T49" fmla="*/ 279 h 384"/>
                  <a:gd name="T50" fmla="*/ 42 w 384"/>
                  <a:gd name="T51" fmla="*/ 310 h 384"/>
                  <a:gd name="T52" fmla="*/ 65 w 384"/>
                  <a:gd name="T53" fmla="*/ 336 h 384"/>
                  <a:gd name="T54" fmla="*/ 79 w 384"/>
                  <a:gd name="T55" fmla="*/ 366 h 384"/>
                  <a:gd name="T56" fmla="*/ 157 w 384"/>
                  <a:gd name="T57" fmla="*/ 384 h 384"/>
                  <a:gd name="T58" fmla="*/ 153 w 384"/>
                  <a:gd name="T59" fmla="*/ 351 h 384"/>
                  <a:gd name="T60" fmla="*/ 144 w 384"/>
                  <a:gd name="T61" fmla="*/ 320 h 384"/>
                  <a:gd name="T62" fmla="*/ 129 w 384"/>
                  <a:gd name="T63" fmla="*/ 293 h 384"/>
                  <a:gd name="T64" fmla="*/ 108 w 384"/>
                  <a:gd name="T65" fmla="*/ 269 h 384"/>
                  <a:gd name="T66" fmla="*/ 85 w 384"/>
                  <a:gd name="T67" fmla="*/ 234 h 384"/>
                  <a:gd name="T68" fmla="*/ 77 w 384"/>
                  <a:gd name="T69" fmla="*/ 191 h 384"/>
                  <a:gd name="T70" fmla="*/ 87 w 384"/>
                  <a:gd name="T71" fmla="*/ 148 h 384"/>
                  <a:gd name="T72" fmla="*/ 111 w 384"/>
                  <a:gd name="T73" fmla="*/ 111 h 384"/>
                  <a:gd name="T74" fmla="*/ 128 w 384"/>
                  <a:gd name="T75" fmla="*/ 96 h 384"/>
                  <a:gd name="T76" fmla="*/ 149 w 384"/>
                  <a:gd name="T77" fmla="*/ 85 h 384"/>
                  <a:gd name="T78" fmla="*/ 170 w 384"/>
                  <a:gd name="T79" fmla="*/ 80 h 384"/>
                  <a:gd name="T80" fmla="*/ 193 w 384"/>
                  <a:gd name="T81" fmla="*/ 77 h 384"/>
                  <a:gd name="T82" fmla="*/ 216 w 384"/>
                  <a:gd name="T83" fmla="*/ 80 h 384"/>
                  <a:gd name="T84" fmla="*/ 238 w 384"/>
                  <a:gd name="T85" fmla="*/ 85 h 384"/>
                  <a:gd name="T86" fmla="*/ 257 w 384"/>
                  <a:gd name="T87" fmla="*/ 96 h 384"/>
                  <a:gd name="T88" fmla="*/ 274 w 384"/>
                  <a:gd name="T89" fmla="*/ 111 h 384"/>
                  <a:gd name="T90" fmla="*/ 297 w 384"/>
                  <a:gd name="T91" fmla="*/ 148 h 384"/>
                  <a:gd name="T92" fmla="*/ 307 w 384"/>
                  <a:gd name="T93" fmla="*/ 191 h 384"/>
                  <a:gd name="T94" fmla="*/ 299 w 384"/>
                  <a:gd name="T95" fmla="*/ 234 h 384"/>
                  <a:gd name="T96" fmla="*/ 276 w 384"/>
                  <a:gd name="T97" fmla="*/ 271 h 384"/>
                  <a:gd name="T98" fmla="*/ 256 w 384"/>
                  <a:gd name="T99" fmla="*/ 294 h 384"/>
                  <a:gd name="T100" fmla="*/ 241 w 384"/>
                  <a:gd name="T101" fmla="*/ 321 h 384"/>
                  <a:gd name="T102" fmla="*/ 232 w 384"/>
                  <a:gd name="T103" fmla="*/ 351 h 384"/>
                  <a:gd name="T104" fmla="*/ 228 w 384"/>
                  <a:gd name="T105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84" h="384">
                    <a:moveTo>
                      <a:pt x="304" y="384"/>
                    </a:moveTo>
                    <a:lnTo>
                      <a:pt x="305" y="366"/>
                    </a:lnTo>
                    <a:lnTo>
                      <a:pt x="311" y="351"/>
                    </a:lnTo>
                    <a:lnTo>
                      <a:pt x="318" y="338"/>
                    </a:lnTo>
                    <a:lnTo>
                      <a:pt x="329" y="325"/>
                    </a:lnTo>
                    <a:lnTo>
                      <a:pt x="341" y="311"/>
                    </a:lnTo>
                    <a:lnTo>
                      <a:pt x="353" y="295"/>
                    </a:lnTo>
                    <a:lnTo>
                      <a:pt x="362" y="280"/>
                    </a:lnTo>
                    <a:lnTo>
                      <a:pt x="370" y="263"/>
                    </a:lnTo>
                    <a:lnTo>
                      <a:pt x="376" y="245"/>
                    </a:lnTo>
                    <a:lnTo>
                      <a:pt x="380" y="228"/>
                    </a:lnTo>
                    <a:lnTo>
                      <a:pt x="383" y="210"/>
                    </a:lnTo>
                    <a:lnTo>
                      <a:pt x="384" y="191"/>
                    </a:lnTo>
                    <a:lnTo>
                      <a:pt x="383" y="173"/>
                    </a:lnTo>
                    <a:lnTo>
                      <a:pt x="380" y="155"/>
                    </a:lnTo>
                    <a:lnTo>
                      <a:pt x="376" y="136"/>
                    </a:lnTo>
                    <a:lnTo>
                      <a:pt x="370" y="119"/>
                    </a:lnTo>
                    <a:lnTo>
                      <a:pt x="362" y="102"/>
                    </a:lnTo>
                    <a:lnTo>
                      <a:pt x="352" y="85"/>
                    </a:lnTo>
                    <a:lnTo>
                      <a:pt x="340" y="71"/>
                    </a:lnTo>
                    <a:lnTo>
                      <a:pt x="327" y="57"/>
                    </a:lnTo>
                    <a:lnTo>
                      <a:pt x="314" y="44"/>
                    </a:lnTo>
                    <a:lnTo>
                      <a:pt x="299" y="33"/>
                    </a:lnTo>
                    <a:lnTo>
                      <a:pt x="282" y="22"/>
                    </a:lnTo>
                    <a:lnTo>
                      <a:pt x="266" y="14"/>
                    </a:lnTo>
                    <a:lnTo>
                      <a:pt x="249" y="8"/>
                    </a:lnTo>
                    <a:lnTo>
                      <a:pt x="231" y="4"/>
                    </a:lnTo>
                    <a:lnTo>
                      <a:pt x="212" y="1"/>
                    </a:lnTo>
                    <a:lnTo>
                      <a:pt x="193" y="0"/>
                    </a:lnTo>
                    <a:lnTo>
                      <a:pt x="173" y="1"/>
                    </a:lnTo>
                    <a:lnTo>
                      <a:pt x="153" y="4"/>
                    </a:lnTo>
                    <a:lnTo>
                      <a:pt x="135" y="8"/>
                    </a:lnTo>
                    <a:lnTo>
                      <a:pt x="118" y="15"/>
                    </a:lnTo>
                    <a:lnTo>
                      <a:pt x="102" y="23"/>
                    </a:lnTo>
                    <a:lnTo>
                      <a:pt x="85" y="33"/>
                    </a:lnTo>
                    <a:lnTo>
                      <a:pt x="70" y="44"/>
                    </a:lnTo>
                    <a:lnTo>
                      <a:pt x="57" y="56"/>
                    </a:lnTo>
                    <a:lnTo>
                      <a:pt x="44" y="69"/>
                    </a:lnTo>
                    <a:lnTo>
                      <a:pt x="34" y="84"/>
                    </a:lnTo>
                    <a:lnTo>
                      <a:pt x="23" y="100"/>
                    </a:lnTo>
                    <a:lnTo>
                      <a:pt x="15" y="117"/>
                    </a:lnTo>
                    <a:lnTo>
                      <a:pt x="9" y="135"/>
                    </a:lnTo>
                    <a:lnTo>
                      <a:pt x="4" y="152"/>
                    </a:lnTo>
                    <a:lnTo>
                      <a:pt x="1" y="172"/>
                    </a:lnTo>
                    <a:lnTo>
                      <a:pt x="0" y="191"/>
                    </a:lnTo>
                    <a:lnTo>
                      <a:pt x="1" y="210"/>
                    </a:lnTo>
                    <a:lnTo>
                      <a:pt x="4" y="228"/>
                    </a:lnTo>
                    <a:lnTo>
                      <a:pt x="8" y="245"/>
                    </a:lnTo>
                    <a:lnTo>
                      <a:pt x="14" y="263"/>
                    </a:lnTo>
                    <a:lnTo>
                      <a:pt x="22" y="279"/>
                    </a:lnTo>
                    <a:lnTo>
                      <a:pt x="31" y="295"/>
                    </a:lnTo>
                    <a:lnTo>
                      <a:pt x="42" y="310"/>
                    </a:lnTo>
                    <a:lnTo>
                      <a:pt x="54" y="324"/>
                    </a:lnTo>
                    <a:lnTo>
                      <a:pt x="65" y="336"/>
                    </a:lnTo>
                    <a:lnTo>
                      <a:pt x="73" y="351"/>
                    </a:lnTo>
                    <a:lnTo>
                      <a:pt x="79" y="366"/>
                    </a:lnTo>
                    <a:lnTo>
                      <a:pt x="80" y="384"/>
                    </a:lnTo>
                    <a:lnTo>
                      <a:pt x="157" y="384"/>
                    </a:lnTo>
                    <a:lnTo>
                      <a:pt x="156" y="368"/>
                    </a:lnTo>
                    <a:lnTo>
                      <a:pt x="153" y="351"/>
                    </a:lnTo>
                    <a:lnTo>
                      <a:pt x="150" y="336"/>
                    </a:lnTo>
                    <a:lnTo>
                      <a:pt x="144" y="320"/>
                    </a:lnTo>
                    <a:lnTo>
                      <a:pt x="137" y="307"/>
                    </a:lnTo>
                    <a:lnTo>
                      <a:pt x="129" y="293"/>
                    </a:lnTo>
                    <a:lnTo>
                      <a:pt x="120" y="280"/>
                    </a:lnTo>
                    <a:lnTo>
                      <a:pt x="108" y="269"/>
                    </a:lnTo>
                    <a:lnTo>
                      <a:pt x="96" y="252"/>
                    </a:lnTo>
                    <a:lnTo>
                      <a:pt x="85" y="234"/>
                    </a:lnTo>
                    <a:lnTo>
                      <a:pt x="80" y="213"/>
                    </a:lnTo>
                    <a:lnTo>
                      <a:pt x="77" y="191"/>
                    </a:lnTo>
                    <a:lnTo>
                      <a:pt x="80" y="168"/>
                    </a:lnTo>
                    <a:lnTo>
                      <a:pt x="87" y="148"/>
                    </a:lnTo>
                    <a:lnTo>
                      <a:pt x="97" y="128"/>
                    </a:lnTo>
                    <a:lnTo>
                      <a:pt x="111" y="111"/>
                    </a:lnTo>
                    <a:lnTo>
                      <a:pt x="119" y="103"/>
                    </a:lnTo>
                    <a:lnTo>
                      <a:pt x="128" y="96"/>
                    </a:lnTo>
                    <a:lnTo>
                      <a:pt x="138" y="90"/>
                    </a:lnTo>
                    <a:lnTo>
                      <a:pt x="149" y="85"/>
                    </a:lnTo>
                    <a:lnTo>
                      <a:pt x="159" y="82"/>
                    </a:lnTo>
                    <a:lnTo>
                      <a:pt x="170" y="80"/>
                    </a:lnTo>
                    <a:lnTo>
                      <a:pt x="181" y="77"/>
                    </a:lnTo>
                    <a:lnTo>
                      <a:pt x="193" y="77"/>
                    </a:lnTo>
                    <a:lnTo>
                      <a:pt x="204" y="77"/>
                    </a:lnTo>
                    <a:lnTo>
                      <a:pt x="216" y="80"/>
                    </a:lnTo>
                    <a:lnTo>
                      <a:pt x="226" y="82"/>
                    </a:lnTo>
                    <a:lnTo>
                      <a:pt x="238" y="85"/>
                    </a:lnTo>
                    <a:lnTo>
                      <a:pt x="247" y="90"/>
                    </a:lnTo>
                    <a:lnTo>
                      <a:pt x="257" y="96"/>
                    </a:lnTo>
                    <a:lnTo>
                      <a:pt x="266" y="103"/>
                    </a:lnTo>
                    <a:lnTo>
                      <a:pt x="274" y="111"/>
                    </a:lnTo>
                    <a:lnTo>
                      <a:pt x="288" y="128"/>
                    </a:lnTo>
                    <a:lnTo>
                      <a:pt x="297" y="148"/>
                    </a:lnTo>
                    <a:lnTo>
                      <a:pt x="304" y="168"/>
                    </a:lnTo>
                    <a:lnTo>
                      <a:pt x="307" y="191"/>
                    </a:lnTo>
                    <a:lnTo>
                      <a:pt x="304" y="213"/>
                    </a:lnTo>
                    <a:lnTo>
                      <a:pt x="299" y="234"/>
                    </a:lnTo>
                    <a:lnTo>
                      <a:pt x="288" y="254"/>
                    </a:lnTo>
                    <a:lnTo>
                      <a:pt x="276" y="271"/>
                    </a:lnTo>
                    <a:lnTo>
                      <a:pt x="265" y="282"/>
                    </a:lnTo>
                    <a:lnTo>
                      <a:pt x="256" y="294"/>
                    </a:lnTo>
                    <a:lnTo>
                      <a:pt x="248" y="308"/>
                    </a:lnTo>
                    <a:lnTo>
                      <a:pt x="241" y="321"/>
                    </a:lnTo>
                    <a:lnTo>
                      <a:pt x="235" y="336"/>
                    </a:lnTo>
                    <a:lnTo>
                      <a:pt x="232" y="351"/>
                    </a:lnTo>
                    <a:lnTo>
                      <a:pt x="229" y="368"/>
                    </a:lnTo>
                    <a:lnTo>
                      <a:pt x="228" y="384"/>
                    </a:lnTo>
                    <a:lnTo>
                      <a:pt x="304" y="38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3" name="Rectangle 18"/>
              <p:cNvSpPr>
                <a:spLocks noChangeArrowheads="1"/>
              </p:cNvSpPr>
              <p:nvPr/>
            </p:nvSpPr>
            <p:spPr bwMode="auto">
              <a:xfrm>
                <a:off x="-730127" y="440819"/>
                <a:ext cx="84865" cy="287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4" name="Rectangle 19"/>
              <p:cNvSpPr>
                <a:spLocks noChangeArrowheads="1"/>
              </p:cNvSpPr>
              <p:nvPr/>
            </p:nvSpPr>
            <p:spPr bwMode="auto">
              <a:xfrm>
                <a:off x="-715730" y="477190"/>
                <a:ext cx="56830" cy="295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5" name="Rectangle 20"/>
              <p:cNvSpPr>
                <a:spLocks noChangeArrowheads="1"/>
              </p:cNvSpPr>
              <p:nvPr/>
            </p:nvSpPr>
            <p:spPr bwMode="auto">
              <a:xfrm>
                <a:off x="-701333" y="344588"/>
                <a:ext cx="28794" cy="545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-1280160" y="2587752"/>
            <a:ext cx="1188720" cy="2123658"/>
            <a:chOff x="-1280160" y="1994916"/>
            <a:chExt cx="1188720" cy="2123658"/>
          </a:xfrm>
        </p:grpSpPr>
        <p:sp>
          <p:nvSpPr>
            <p:cNvPr id="17" name="TextBox 16"/>
            <p:cNvSpPr txBox="1"/>
            <p:nvPr/>
          </p:nvSpPr>
          <p:spPr>
            <a:xfrm flipH="1">
              <a:off x="-1280160" y="1994916"/>
              <a:ext cx="1188720" cy="21236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lIns="91440" tIns="502920" rIns="91440" bIns="91440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</a:rPr>
                <a:t>To add your own image to this slide, right-click the image and choose </a:t>
              </a:r>
              <a:r>
                <a:rPr lang="en-US" sz="11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Change Picture</a:t>
              </a: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</a:rPr>
                <a:t>. Then, copy the slide to your presentation.  </a:t>
              </a:r>
            </a:p>
          </p:txBody>
        </p:sp>
        <p:sp>
          <p:nvSpPr>
            <p:cNvPr id="18" name="Freeform 9"/>
            <p:cNvSpPr>
              <a:spLocks noChangeAspect="1"/>
            </p:cNvSpPr>
            <p:nvPr/>
          </p:nvSpPr>
          <p:spPr bwMode="auto">
            <a:xfrm>
              <a:off x="-785863" y="2104644"/>
              <a:ext cx="200126" cy="274320"/>
            </a:xfrm>
            <a:custGeom>
              <a:avLst/>
              <a:gdLst>
                <a:gd name="T0" fmla="*/ 340 w 704"/>
                <a:gd name="T1" fmla="*/ 640 h 965"/>
                <a:gd name="T2" fmla="*/ 360 w 704"/>
                <a:gd name="T3" fmla="*/ 608 h 965"/>
                <a:gd name="T4" fmla="*/ 381 w 704"/>
                <a:gd name="T5" fmla="*/ 571 h 965"/>
                <a:gd name="T6" fmla="*/ 401 w 704"/>
                <a:gd name="T7" fmla="*/ 531 h 965"/>
                <a:gd name="T8" fmla="*/ 421 w 704"/>
                <a:gd name="T9" fmla="*/ 490 h 965"/>
                <a:gd name="T10" fmla="*/ 439 w 704"/>
                <a:gd name="T11" fmla="*/ 448 h 965"/>
                <a:gd name="T12" fmla="*/ 454 w 704"/>
                <a:gd name="T13" fmla="*/ 408 h 965"/>
                <a:gd name="T14" fmla="*/ 465 w 704"/>
                <a:gd name="T15" fmla="*/ 372 h 965"/>
                <a:gd name="T16" fmla="*/ 499 w 704"/>
                <a:gd name="T17" fmla="*/ 357 h 965"/>
                <a:gd name="T18" fmla="*/ 557 w 704"/>
                <a:gd name="T19" fmla="*/ 348 h 965"/>
                <a:gd name="T20" fmla="*/ 610 w 704"/>
                <a:gd name="T21" fmla="*/ 321 h 965"/>
                <a:gd name="T22" fmla="*/ 652 w 704"/>
                <a:gd name="T23" fmla="*/ 277 h 965"/>
                <a:gd name="T24" fmla="*/ 673 w 704"/>
                <a:gd name="T25" fmla="*/ 237 h 965"/>
                <a:gd name="T26" fmla="*/ 695 w 704"/>
                <a:gd name="T27" fmla="*/ 188 h 965"/>
                <a:gd name="T28" fmla="*/ 704 w 704"/>
                <a:gd name="T29" fmla="*/ 165 h 965"/>
                <a:gd name="T30" fmla="*/ 695 w 704"/>
                <a:gd name="T31" fmla="*/ 141 h 965"/>
                <a:gd name="T32" fmla="*/ 635 w 704"/>
                <a:gd name="T33" fmla="*/ 110 h 965"/>
                <a:gd name="T34" fmla="*/ 570 w 704"/>
                <a:gd name="T35" fmla="*/ 243 h 965"/>
                <a:gd name="T36" fmla="*/ 545 w 704"/>
                <a:gd name="T37" fmla="*/ 254 h 965"/>
                <a:gd name="T38" fmla="*/ 418 w 704"/>
                <a:gd name="T39" fmla="*/ 197 h 965"/>
                <a:gd name="T40" fmla="*/ 398 w 704"/>
                <a:gd name="T41" fmla="*/ 176 h 965"/>
                <a:gd name="T42" fmla="*/ 400 w 704"/>
                <a:gd name="T43" fmla="*/ 148 h 965"/>
                <a:gd name="T44" fmla="*/ 407 w 704"/>
                <a:gd name="T45" fmla="*/ 3 h 965"/>
                <a:gd name="T46" fmla="*/ 381 w 704"/>
                <a:gd name="T47" fmla="*/ 3 h 965"/>
                <a:gd name="T48" fmla="*/ 361 w 704"/>
                <a:gd name="T49" fmla="*/ 20 h 965"/>
                <a:gd name="T50" fmla="*/ 329 w 704"/>
                <a:gd name="T51" fmla="*/ 92 h 965"/>
                <a:gd name="T52" fmla="*/ 329 w 704"/>
                <a:gd name="T53" fmla="*/ 92 h 965"/>
                <a:gd name="T54" fmla="*/ 329 w 704"/>
                <a:gd name="T55" fmla="*/ 92 h 965"/>
                <a:gd name="T56" fmla="*/ 312 w 704"/>
                <a:gd name="T57" fmla="*/ 152 h 965"/>
                <a:gd name="T58" fmla="*/ 316 w 704"/>
                <a:gd name="T59" fmla="*/ 212 h 965"/>
                <a:gd name="T60" fmla="*/ 338 w 704"/>
                <a:gd name="T61" fmla="*/ 268 h 965"/>
                <a:gd name="T62" fmla="*/ 378 w 704"/>
                <a:gd name="T63" fmla="*/ 314 h 965"/>
                <a:gd name="T64" fmla="*/ 358 w 704"/>
                <a:gd name="T65" fmla="*/ 343 h 965"/>
                <a:gd name="T66" fmla="*/ 336 w 704"/>
                <a:gd name="T67" fmla="*/ 377 h 965"/>
                <a:gd name="T68" fmla="*/ 314 w 704"/>
                <a:gd name="T69" fmla="*/ 415 h 965"/>
                <a:gd name="T70" fmla="*/ 294 w 704"/>
                <a:gd name="T71" fmla="*/ 457 h 965"/>
                <a:gd name="T72" fmla="*/ 276 w 704"/>
                <a:gd name="T73" fmla="*/ 499 h 965"/>
                <a:gd name="T74" fmla="*/ 262 w 704"/>
                <a:gd name="T75" fmla="*/ 539 h 965"/>
                <a:gd name="T76" fmla="*/ 247 w 704"/>
                <a:gd name="T77" fmla="*/ 577 h 965"/>
                <a:gd name="T78" fmla="*/ 238 w 704"/>
                <a:gd name="T79" fmla="*/ 611 h 965"/>
                <a:gd name="T80" fmla="*/ 178 w 704"/>
                <a:gd name="T81" fmla="*/ 611 h 965"/>
                <a:gd name="T82" fmla="*/ 122 w 704"/>
                <a:gd name="T83" fmla="*/ 629 h 965"/>
                <a:gd name="T84" fmla="*/ 73 w 704"/>
                <a:gd name="T85" fmla="*/ 666 h 965"/>
                <a:gd name="T86" fmla="*/ 37 w 704"/>
                <a:gd name="T87" fmla="*/ 716 h 965"/>
                <a:gd name="T88" fmla="*/ 37 w 704"/>
                <a:gd name="T89" fmla="*/ 716 h 965"/>
                <a:gd name="T90" fmla="*/ 37 w 704"/>
                <a:gd name="T91" fmla="*/ 716 h 965"/>
                <a:gd name="T92" fmla="*/ 0 w 704"/>
                <a:gd name="T93" fmla="*/ 802 h 965"/>
                <a:gd name="T94" fmla="*/ 10 w 704"/>
                <a:gd name="T95" fmla="*/ 825 h 965"/>
                <a:gd name="T96" fmla="*/ 69 w 704"/>
                <a:gd name="T97" fmla="*/ 856 h 965"/>
                <a:gd name="T98" fmla="*/ 135 w 704"/>
                <a:gd name="T99" fmla="*/ 724 h 965"/>
                <a:gd name="T100" fmla="*/ 160 w 704"/>
                <a:gd name="T101" fmla="*/ 713 h 965"/>
                <a:gd name="T102" fmla="*/ 287 w 704"/>
                <a:gd name="T103" fmla="*/ 769 h 965"/>
                <a:gd name="T104" fmla="*/ 307 w 704"/>
                <a:gd name="T105" fmla="*/ 791 h 965"/>
                <a:gd name="T106" fmla="*/ 305 w 704"/>
                <a:gd name="T107" fmla="*/ 818 h 965"/>
                <a:gd name="T108" fmla="*/ 298 w 704"/>
                <a:gd name="T109" fmla="*/ 961 h 965"/>
                <a:gd name="T110" fmla="*/ 323 w 704"/>
                <a:gd name="T111" fmla="*/ 961 h 965"/>
                <a:gd name="T112" fmla="*/ 343 w 704"/>
                <a:gd name="T113" fmla="*/ 945 h 965"/>
                <a:gd name="T114" fmla="*/ 360 w 704"/>
                <a:gd name="T115" fmla="*/ 911 h 965"/>
                <a:gd name="T116" fmla="*/ 376 w 704"/>
                <a:gd name="T117" fmla="*/ 874 h 965"/>
                <a:gd name="T118" fmla="*/ 392 w 704"/>
                <a:gd name="T119" fmla="*/ 814 h 965"/>
                <a:gd name="T120" fmla="*/ 389 w 704"/>
                <a:gd name="T121" fmla="*/ 756 h 965"/>
                <a:gd name="T122" fmla="*/ 367 w 704"/>
                <a:gd name="T123" fmla="*/ 700 h 965"/>
                <a:gd name="T124" fmla="*/ 329 w 704"/>
                <a:gd name="T125" fmla="*/ 655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04" h="965">
                  <a:moveTo>
                    <a:pt x="329" y="655"/>
                  </a:moveTo>
                  <a:lnTo>
                    <a:pt x="340" y="640"/>
                  </a:lnTo>
                  <a:lnTo>
                    <a:pt x="349" y="626"/>
                  </a:lnTo>
                  <a:lnTo>
                    <a:pt x="360" y="608"/>
                  </a:lnTo>
                  <a:lnTo>
                    <a:pt x="371" y="591"/>
                  </a:lnTo>
                  <a:lnTo>
                    <a:pt x="381" y="571"/>
                  </a:lnTo>
                  <a:lnTo>
                    <a:pt x="392" y="553"/>
                  </a:lnTo>
                  <a:lnTo>
                    <a:pt x="401" y="531"/>
                  </a:lnTo>
                  <a:lnTo>
                    <a:pt x="412" y="511"/>
                  </a:lnTo>
                  <a:lnTo>
                    <a:pt x="421" y="490"/>
                  </a:lnTo>
                  <a:lnTo>
                    <a:pt x="430" y="468"/>
                  </a:lnTo>
                  <a:lnTo>
                    <a:pt x="439" y="448"/>
                  </a:lnTo>
                  <a:lnTo>
                    <a:pt x="447" y="428"/>
                  </a:lnTo>
                  <a:lnTo>
                    <a:pt x="454" y="408"/>
                  </a:lnTo>
                  <a:lnTo>
                    <a:pt x="459" y="390"/>
                  </a:lnTo>
                  <a:lnTo>
                    <a:pt x="465" y="372"/>
                  </a:lnTo>
                  <a:lnTo>
                    <a:pt x="468" y="355"/>
                  </a:lnTo>
                  <a:lnTo>
                    <a:pt x="499" y="357"/>
                  </a:lnTo>
                  <a:lnTo>
                    <a:pt x="528" y="355"/>
                  </a:lnTo>
                  <a:lnTo>
                    <a:pt x="557" y="348"/>
                  </a:lnTo>
                  <a:lnTo>
                    <a:pt x="585" y="335"/>
                  </a:lnTo>
                  <a:lnTo>
                    <a:pt x="610" y="321"/>
                  </a:lnTo>
                  <a:lnTo>
                    <a:pt x="634" y="301"/>
                  </a:lnTo>
                  <a:lnTo>
                    <a:pt x="652" y="277"/>
                  </a:lnTo>
                  <a:lnTo>
                    <a:pt x="668" y="250"/>
                  </a:lnTo>
                  <a:lnTo>
                    <a:pt x="673" y="237"/>
                  </a:lnTo>
                  <a:lnTo>
                    <a:pt x="684" y="214"/>
                  </a:lnTo>
                  <a:lnTo>
                    <a:pt x="695" y="188"/>
                  </a:lnTo>
                  <a:lnTo>
                    <a:pt x="701" y="177"/>
                  </a:lnTo>
                  <a:lnTo>
                    <a:pt x="704" y="165"/>
                  </a:lnTo>
                  <a:lnTo>
                    <a:pt x="701" y="152"/>
                  </a:lnTo>
                  <a:lnTo>
                    <a:pt x="695" y="141"/>
                  </a:lnTo>
                  <a:lnTo>
                    <a:pt x="684" y="132"/>
                  </a:lnTo>
                  <a:lnTo>
                    <a:pt x="635" y="110"/>
                  </a:lnTo>
                  <a:lnTo>
                    <a:pt x="579" y="232"/>
                  </a:lnTo>
                  <a:lnTo>
                    <a:pt x="570" y="243"/>
                  </a:lnTo>
                  <a:lnTo>
                    <a:pt x="557" y="250"/>
                  </a:lnTo>
                  <a:lnTo>
                    <a:pt x="545" y="254"/>
                  </a:lnTo>
                  <a:lnTo>
                    <a:pt x="530" y="250"/>
                  </a:lnTo>
                  <a:lnTo>
                    <a:pt x="418" y="197"/>
                  </a:lnTo>
                  <a:lnTo>
                    <a:pt x="407" y="188"/>
                  </a:lnTo>
                  <a:lnTo>
                    <a:pt x="398" y="176"/>
                  </a:lnTo>
                  <a:lnTo>
                    <a:pt x="396" y="163"/>
                  </a:lnTo>
                  <a:lnTo>
                    <a:pt x="400" y="148"/>
                  </a:lnTo>
                  <a:lnTo>
                    <a:pt x="456" y="27"/>
                  </a:lnTo>
                  <a:lnTo>
                    <a:pt x="407" y="3"/>
                  </a:lnTo>
                  <a:lnTo>
                    <a:pt x="394" y="0"/>
                  </a:lnTo>
                  <a:lnTo>
                    <a:pt x="381" y="3"/>
                  </a:lnTo>
                  <a:lnTo>
                    <a:pt x="371" y="9"/>
                  </a:lnTo>
                  <a:lnTo>
                    <a:pt x="361" y="20"/>
                  </a:lnTo>
                  <a:lnTo>
                    <a:pt x="329" y="92"/>
                  </a:lnTo>
                  <a:lnTo>
                    <a:pt x="329" y="92"/>
                  </a:lnTo>
                  <a:lnTo>
                    <a:pt x="329" y="92"/>
                  </a:lnTo>
                  <a:lnTo>
                    <a:pt x="329" y="92"/>
                  </a:lnTo>
                  <a:lnTo>
                    <a:pt x="329" y="92"/>
                  </a:lnTo>
                  <a:lnTo>
                    <a:pt x="329" y="92"/>
                  </a:lnTo>
                  <a:lnTo>
                    <a:pt x="318" y="121"/>
                  </a:lnTo>
                  <a:lnTo>
                    <a:pt x="312" y="152"/>
                  </a:lnTo>
                  <a:lnTo>
                    <a:pt x="312" y="183"/>
                  </a:lnTo>
                  <a:lnTo>
                    <a:pt x="316" y="212"/>
                  </a:lnTo>
                  <a:lnTo>
                    <a:pt x="325" y="241"/>
                  </a:lnTo>
                  <a:lnTo>
                    <a:pt x="338" y="268"/>
                  </a:lnTo>
                  <a:lnTo>
                    <a:pt x="356" y="292"/>
                  </a:lnTo>
                  <a:lnTo>
                    <a:pt x="378" y="314"/>
                  </a:lnTo>
                  <a:lnTo>
                    <a:pt x="367" y="328"/>
                  </a:lnTo>
                  <a:lnTo>
                    <a:pt x="358" y="343"/>
                  </a:lnTo>
                  <a:lnTo>
                    <a:pt x="347" y="359"/>
                  </a:lnTo>
                  <a:lnTo>
                    <a:pt x="336" y="377"/>
                  </a:lnTo>
                  <a:lnTo>
                    <a:pt x="325" y="395"/>
                  </a:lnTo>
                  <a:lnTo>
                    <a:pt x="314" y="415"/>
                  </a:lnTo>
                  <a:lnTo>
                    <a:pt x="305" y="435"/>
                  </a:lnTo>
                  <a:lnTo>
                    <a:pt x="294" y="457"/>
                  </a:lnTo>
                  <a:lnTo>
                    <a:pt x="285" y="479"/>
                  </a:lnTo>
                  <a:lnTo>
                    <a:pt x="276" y="499"/>
                  </a:lnTo>
                  <a:lnTo>
                    <a:pt x="269" y="519"/>
                  </a:lnTo>
                  <a:lnTo>
                    <a:pt x="262" y="539"/>
                  </a:lnTo>
                  <a:lnTo>
                    <a:pt x="254" y="559"/>
                  </a:lnTo>
                  <a:lnTo>
                    <a:pt x="247" y="577"/>
                  </a:lnTo>
                  <a:lnTo>
                    <a:pt x="242" y="595"/>
                  </a:lnTo>
                  <a:lnTo>
                    <a:pt x="238" y="611"/>
                  </a:lnTo>
                  <a:lnTo>
                    <a:pt x="207" y="608"/>
                  </a:lnTo>
                  <a:lnTo>
                    <a:pt x="178" y="611"/>
                  </a:lnTo>
                  <a:lnTo>
                    <a:pt x="149" y="617"/>
                  </a:lnTo>
                  <a:lnTo>
                    <a:pt x="122" y="629"/>
                  </a:lnTo>
                  <a:lnTo>
                    <a:pt x="95" y="646"/>
                  </a:lnTo>
                  <a:lnTo>
                    <a:pt x="73" y="666"/>
                  </a:lnTo>
                  <a:lnTo>
                    <a:pt x="53" y="689"/>
                  </a:lnTo>
                  <a:lnTo>
                    <a:pt x="37" y="716"/>
                  </a:lnTo>
                  <a:lnTo>
                    <a:pt x="37" y="716"/>
                  </a:lnTo>
                  <a:lnTo>
                    <a:pt x="37" y="716"/>
                  </a:lnTo>
                  <a:lnTo>
                    <a:pt x="37" y="716"/>
                  </a:lnTo>
                  <a:lnTo>
                    <a:pt x="37" y="716"/>
                  </a:lnTo>
                  <a:lnTo>
                    <a:pt x="4" y="789"/>
                  </a:lnTo>
                  <a:lnTo>
                    <a:pt x="0" y="802"/>
                  </a:lnTo>
                  <a:lnTo>
                    <a:pt x="2" y="814"/>
                  </a:lnTo>
                  <a:lnTo>
                    <a:pt x="10" y="825"/>
                  </a:lnTo>
                  <a:lnTo>
                    <a:pt x="20" y="834"/>
                  </a:lnTo>
                  <a:lnTo>
                    <a:pt x="69" y="856"/>
                  </a:lnTo>
                  <a:lnTo>
                    <a:pt x="126" y="735"/>
                  </a:lnTo>
                  <a:lnTo>
                    <a:pt x="135" y="724"/>
                  </a:lnTo>
                  <a:lnTo>
                    <a:pt x="147" y="715"/>
                  </a:lnTo>
                  <a:lnTo>
                    <a:pt x="160" y="713"/>
                  </a:lnTo>
                  <a:lnTo>
                    <a:pt x="175" y="716"/>
                  </a:lnTo>
                  <a:lnTo>
                    <a:pt x="287" y="769"/>
                  </a:lnTo>
                  <a:lnTo>
                    <a:pt x="298" y="778"/>
                  </a:lnTo>
                  <a:lnTo>
                    <a:pt x="307" y="791"/>
                  </a:lnTo>
                  <a:lnTo>
                    <a:pt x="309" y="804"/>
                  </a:lnTo>
                  <a:lnTo>
                    <a:pt x="305" y="818"/>
                  </a:lnTo>
                  <a:lnTo>
                    <a:pt x="249" y="938"/>
                  </a:lnTo>
                  <a:lnTo>
                    <a:pt x="298" y="961"/>
                  </a:lnTo>
                  <a:lnTo>
                    <a:pt x="311" y="965"/>
                  </a:lnTo>
                  <a:lnTo>
                    <a:pt x="323" y="961"/>
                  </a:lnTo>
                  <a:lnTo>
                    <a:pt x="334" y="956"/>
                  </a:lnTo>
                  <a:lnTo>
                    <a:pt x="343" y="945"/>
                  </a:lnTo>
                  <a:lnTo>
                    <a:pt x="349" y="934"/>
                  </a:lnTo>
                  <a:lnTo>
                    <a:pt x="360" y="911"/>
                  </a:lnTo>
                  <a:lnTo>
                    <a:pt x="371" y="887"/>
                  </a:lnTo>
                  <a:lnTo>
                    <a:pt x="376" y="874"/>
                  </a:lnTo>
                  <a:lnTo>
                    <a:pt x="387" y="845"/>
                  </a:lnTo>
                  <a:lnTo>
                    <a:pt x="392" y="814"/>
                  </a:lnTo>
                  <a:lnTo>
                    <a:pt x="394" y="785"/>
                  </a:lnTo>
                  <a:lnTo>
                    <a:pt x="389" y="756"/>
                  </a:lnTo>
                  <a:lnTo>
                    <a:pt x="380" y="727"/>
                  </a:lnTo>
                  <a:lnTo>
                    <a:pt x="367" y="700"/>
                  </a:lnTo>
                  <a:lnTo>
                    <a:pt x="351" y="676"/>
                  </a:lnTo>
                  <a:lnTo>
                    <a:pt x="329" y="6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-1280160" y="0"/>
            <a:ext cx="1188720" cy="769441"/>
            <a:chOff x="-1280160" y="91440"/>
            <a:chExt cx="1188720" cy="769441"/>
          </a:xfrm>
        </p:grpSpPr>
        <p:sp>
          <p:nvSpPr>
            <p:cNvPr id="20" name="TextBox 19"/>
            <p:cNvSpPr txBox="1"/>
            <p:nvPr/>
          </p:nvSpPr>
          <p:spPr>
            <a:xfrm flipH="1">
              <a:off x="-1280160" y="91440"/>
              <a:ext cx="1188720" cy="76944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lIns="91440" tIns="502920" rIns="91440" bIns="91440" rtlCol="0">
              <a:spAutoFit/>
            </a:bodyPr>
            <a:lstStyle/>
            <a:p>
              <a:pPr algn="ctr">
                <a:spcAft>
                  <a:spcPts val="800"/>
                </a:spcAft>
              </a:pP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</a:rPr>
                <a:t>Example Slide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-924280" y="200159"/>
              <a:ext cx="476961" cy="268291"/>
              <a:chOff x="4099606" y="1562728"/>
              <a:chExt cx="496373" cy="279210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4099606" y="1562728"/>
                <a:ext cx="496373" cy="279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4130251" y="1602737"/>
                <a:ext cx="255375" cy="2553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4130251" y="1679747"/>
                <a:ext cx="171953" cy="12768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4334551" y="1654209"/>
                <a:ext cx="229837" cy="153225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7777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9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8" r="7778"/>
          <a:stretch>
            <a:fillRect/>
          </a:stretch>
        </p:blipFill>
        <p:spPr/>
      </p:pic>
      <p:pic>
        <p:nvPicPr>
          <p:cNvPr id="31" name="Picture Placeholder 30"/>
          <p:cNvPicPr>
            <a:picLocks noGrp="1" noChangeAspect="1"/>
          </p:cNvPicPr>
          <p:nvPr>
            <p:ph type="pic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8" r="7778"/>
          <a:stretch>
            <a:fillRect/>
          </a:stretch>
        </p:blipFill>
        <p:spPr/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Caption for image one</a:t>
            </a:r>
            <a:endParaRPr lang="en-CA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Second image caption</a:t>
            </a:r>
            <a:endParaRPr lang="en-CA" dirty="0"/>
          </a:p>
        </p:txBody>
      </p:sp>
      <p:grpSp>
        <p:nvGrpSpPr>
          <p:cNvPr id="2" name="Group 1"/>
          <p:cNvGrpSpPr/>
          <p:nvPr/>
        </p:nvGrpSpPr>
        <p:grpSpPr>
          <a:xfrm>
            <a:off x="-1280160" y="822960"/>
            <a:ext cx="1188720" cy="1718419"/>
            <a:chOff x="-1280160" y="1167763"/>
            <a:chExt cx="1188720" cy="1718419"/>
          </a:xfrm>
        </p:grpSpPr>
        <p:sp>
          <p:nvSpPr>
            <p:cNvPr id="16" name="TextBox 15"/>
            <p:cNvSpPr txBox="1"/>
            <p:nvPr/>
          </p:nvSpPr>
          <p:spPr>
            <a:xfrm flipH="1">
              <a:off x="-1280160" y="1167763"/>
              <a:ext cx="1188720" cy="17184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lIns="91440" tIns="502920" rIns="91440" bIns="91440" rtlCol="0">
              <a:spAutoFit/>
            </a:bodyPr>
            <a:lstStyle/>
            <a:p>
              <a:pPr>
                <a:spcAft>
                  <a:spcPts val="800"/>
                </a:spcAft>
              </a:pPr>
              <a:r>
                <a:rPr lang="en-US" sz="11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Content slide: </a:t>
              </a:r>
              <a:br>
                <a:rPr lang="en-US" sz="1100" b="1" dirty="0">
                  <a:solidFill>
                    <a:schemeClr val="bg1"/>
                  </a:solidFill>
                  <a:latin typeface="Calibri" panose="020F0502020204030204" pitchFamily="34" charset="0"/>
                </a:rPr>
              </a:br>
              <a:r>
                <a:rPr lang="en-US" sz="11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Two Images</a:t>
              </a:r>
            </a:p>
            <a:p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</a:rPr>
                <a:t>This slide layout lets you present or compare two images.</a:t>
              </a: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-829750" y="1276946"/>
              <a:ext cx="287901" cy="274320"/>
              <a:chOff x="-847574" y="200621"/>
              <a:chExt cx="321275" cy="306120"/>
            </a:xfrm>
          </p:grpSpPr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-600556" y="343073"/>
                <a:ext cx="74257" cy="29551"/>
              </a:xfrm>
              <a:custGeom>
                <a:avLst/>
                <a:gdLst>
                  <a:gd name="T0" fmla="*/ 38 w 196"/>
                  <a:gd name="T1" fmla="*/ 78 h 78"/>
                  <a:gd name="T2" fmla="*/ 158 w 196"/>
                  <a:gd name="T3" fmla="*/ 78 h 78"/>
                  <a:gd name="T4" fmla="*/ 158 w 196"/>
                  <a:gd name="T5" fmla="*/ 78 h 78"/>
                  <a:gd name="T6" fmla="*/ 166 w 196"/>
                  <a:gd name="T7" fmla="*/ 76 h 78"/>
                  <a:gd name="T8" fmla="*/ 172 w 196"/>
                  <a:gd name="T9" fmla="*/ 74 h 78"/>
                  <a:gd name="T10" fmla="*/ 178 w 196"/>
                  <a:gd name="T11" fmla="*/ 71 h 78"/>
                  <a:gd name="T12" fmla="*/ 184 w 196"/>
                  <a:gd name="T13" fmla="*/ 66 h 78"/>
                  <a:gd name="T14" fmla="*/ 189 w 196"/>
                  <a:gd name="T15" fmla="*/ 60 h 78"/>
                  <a:gd name="T16" fmla="*/ 192 w 196"/>
                  <a:gd name="T17" fmla="*/ 53 h 78"/>
                  <a:gd name="T18" fmla="*/ 194 w 196"/>
                  <a:gd name="T19" fmla="*/ 47 h 78"/>
                  <a:gd name="T20" fmla="*/ 196 w 196"/>
                  <a:gd name="T21" fmla="*/ 38 h 78"/>
                  <a:gd name="T22" fmla="*/ 194 w 196"/>
                  <a:gd name="T23" fmla="*/ 30 h 78"/>
                  <a:gd name="T24" fmla="*/ 192 w 196"/>
                  <a:gd name="T25" fmla="*/ 24 h 78"/>
                  <a:gd name="T26" fmla="*/ 189 w 196"/>
                  <a:gd name="T27" fmla="*/ 18 h 78"/>
                  <a:gd name="T28" fmla="*/ 184 w 196"/>
                  <a:gd name="T29" fmla="*/ 12 h 78"/>
                  <a:gd name="T30" fmla="*/ 178 w 196"/>
                  <a:gd name="T31" fmla="*/ 7 h 78"/>
                  <a:gd name="T32" fmla="*/ 172 w 196"/>
                  <a:gd name="T33" fmla="*/ 4 h 78"/>
                  <a:gd name="T34" fmla="*/ 166 w 196"/>
                  <a:gd name="T35" fmla="*/ 2 h 78"/>
                  <a:gd name="T36" fmla="*/ 158 w 196"/>
                  <a:gd name="T37" fmla="*/ 0 h 78"/>
                  <a:gd name="T38" fmla="*/ 158 w 196"/>
                  <a:gd name="T39" fmla="*/ 0 h 78"/>
                  <a:gd name="T40" fmla="*/ 38 w 196"/>
                  <a:gd name="T41" fmla="*/ 0 h 78"/>
                  <a:gd name="T42" fmla="*/ 38 w 196"/>
                  <a:gd name="T43" fmla="*/ 0 h 78"/>
                  <a:gd name="T44" fmla="*/ 30 w 196"/>
                  <a:gd name="T45" fmla="*/ 2 h 78"/>
                  <a:gd name="T46" fmla="*/ 23 w 196"/>
                  <a:gd name="T47" fmla="*/ 4 h 78"/>
                  <a:gd name="T48" fmla="*/ 17 w 196"/>
                  <a:gd name="T49" fmla="*/ 7 h 78"/>
                  <a:gd name="T50" fmla="*/ 11 w 196"/>
                  <a:gd name="T51" fmla="*/ 12 h 78"/>
                  <a:gd name="T52" fmla="*/ 7 w 196"/>
                  <a:gd name="T53" fmla="*/ 18 h 78"/>
                  <a:gd name="T54" fmla="*/ 3 w 196"/>
                  <a:gd name="T55" fmla="*/ 24 h 78"/>
                  <a:gd name="T56" fmla="*/ 1 w 196"/>
                  <a:gd name="T57" fmla="*/ 30 h 78"/>
                  <a:gd name="T58" fmla="*/ 0 w 196"/>
                  <a:gd name="T59" fmla="*/ 38 h 78"/>
                  <a:gd name="T60" fmla="*/ 1 w 196"/>
                  <a:gd name="T61" fmla="*/ 47 h 78"/>
                  <a:gd name="T62" fmla="*/ 3 w 196"/>
                  <a:gd name="T63" fmla="*/ 53 h 78"/>
                  <a:gd name="T64" fmla="*/ 7 w 196"/>
                  <a:gd name="T65" fmla="*/ 60 h 78"/>
                  <a:gd name="T66" fmla="*/ 11 w 196"/>
                  <a:gd name="T67" fmla="*/ 66 h 78"/>
                  <a:gd name="T68" fmla="*/ 17 w 196"/>
                  <a:gd name="T69" fmla="*/ 71 h 78"/>
                  <a:gd name="T70" fmla="*/ 23 w 196"/>
                  <a:gd name="T71" fmla="*/ 74 h 78"/>
                  <a:gd name="T72" fmla="*/ 30 w 196"/>
                  <a:gd name="T73" fmla="*/ 76 h 78"/>
                  <a:gd name="T74" fmla="*/ 38 w 196"/>
                  <a:gd name="T75" fmla="*/ 78 h 78"/>
                  <a:gd name="T76" fmla="*/ 38 w 196"/>
                  <a:gd name="T77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6" h="78">
                    <a:moveTo>
                      <a:pt x="38" y="78"/>
                    </a:moveTo>
                    <a:lnTo>
                      <a:pt x="158" y="78"/>
                    </a:lnTo>
                    <a:lnTo>
                      <a:pt x="158" y="78"/>
                    </a:lnTo>
                    <a:lnTo>
                      <a:pt x="166" y="76"/>
                    </a:lnTo>
                    <a:lnTo>
                      <a:pt x="172" y="74"/>
                    </a:lnTo>
                    <a:lnTo>
                      <a:pt x="178" y="71"/>
                    </a:lnTo>
                    <a:lnTo>
                      <a:pt x="184" y="66"/>
                    </a:lnTo>
                    <a:lnTo>
                      <a:pt x="189" y="60"/>
                    </a:lnTo>
                    <a:lnTo>
                      <a:pt x="192" y="53"/>
                    </a:lnTo>
                    <a:lnTo>
                      <a:pt x="194" y="47"/>
                    </a:lnTo>
                    <a:lnTo>
                      <a:pt x="196" y="38"/>
                    </a:lnTo>
                    <a:lnTo>
                      <a:pt x="194" y="30"/>
                    </a:lnTo>
                    <a:lnTo>
                      <a:pt x="192" y="24"/>
                    </a:lnTo>
                    <a:lnTo>
                      <a:pt x="189" y="18"/>
                    </a:lnTo>
                    <a:lnTo>
                      <a:pt x="184" y="12"/>
                    </a:lnTo>
                    <a:lnTo>
                      <a:pt x="178" y="7"/>
                    </a:lnTo>
                    <a:lnTo>
                      <a:pt x="172" y="4"/>
                    </a:lnTo>
                    <a:lnTo>
                      <a:pt x="166" y="2"/>
                    </a:lnTo>
                    <a:lnTo>
                      <a:pt x="158" y="0"/>
                    </a:lnTo>
                    <a:lnTo>
                      <a:pt x="158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30" y="2"/>
                    </a:lnTo>
                    <a:lnTo>
                      <a:pt x="23" y="4"/>
                    </a:lnTo>
                    <a:lnTo>
                      <a:pt x="17" y="7"/>
                    </a:lnTo>
                    <a:lnTo>
                      <a:pt x="11" y="12"/>
                    </a:lnTo>
                    <a:lnTo>
                      <a:pt x="7" y="18"/>
                    </a:lnTo>
                    <a:lnTo>
                      <a:pt x="3" y="24"/>
                    </a:lnTo>
                    <a:lnTo>
                      <a:pt x="1" y="30"/>
                    </a:lnTo>
                    <a:lnTo>
                      <a:pt x="0" y="38"/>
                    </a:lnTo>
                    <a:lnTo>
                      <a:pt x="1" y="47"/>
                    </a:lnTo>
                    <a:lnTo>
                      <a:pt x="3" y="53"/>
                    </a:lnTo>
                    <a:lnTo>
                      <a:pt x="7" y="60"/>
                    </a:lnTo>
                    <a:lnTo>
                      <a:pt x="11" y="66"/>
                    </a:lnTo>
                    <a:lnTo>
                      <a:pt x="17" y="71"/>
                    </a:lnTo>
                    <a:lnTo>
                      <a:pt x="23" y="74"/>
                    </a:lnTo>
                    <a:lnTo>
                      <a:pt x="30" y="76"/>
                    </a:lnTo>
                    <a:lnTo>
                      <a:pt x="38" y="78"/>
                    </a:lnTo>
                    <a:lnTo>
                      <a:pt x="38" y="7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9" name="Freeform 13"/>
              <p:cNvSpPr>
                <a:spLocks/>
              </p:cNvSpPr>
              <p:nvPr/>
            </p:nvSpPr>
            <p:spPr bwMode="auto">
              <a:xfrm>
                <a:off x="-847574" y="343073"/>
                <a:ext cx="74257" cy="29551"/>
              </a:xfrm>
              <a:custGeom>
                <a:avLst/>
                <a:gdLst>
                  <a:gd name="T0" fmla="*/ 38 w 195"/>
                  <a:gd name="T1" fmla="*/ 78 h 78"/>
                  <a:gd name="T2" fmla="*/ 156 w 195"/>
                  <a:gd name="T3" fmla="*/ 78 h 78"/>
                  <a:gd name="T4" fmla="*/ 156 w 195"/>
                  <a:gd name="T5" fmla="*/ 78 h 78"/>
                  <a:gd name="T6" fmla="*/ 164 w 195"/>
                  <a:gd name="T7" fmla="*/ 76 h 78"/>
                  <a:gd name="T8" fmla="*/ 171 w 195"/>
                  <a:gd name="T9" fmla="*/ 74 h 78"/>
                  <a:gd name="T10" fmla="*/ 178 w 195"/>
                  <a:gd name="T11" fmla="*/ 71 h 78"/>
                  <a:gd name="T12" fmla="*/ 184 w 195"/>
                  <a:gd name="T13" fmla="*/ 66 h 78"/>
                  <a:gd name="T14" fmla="*/ 188 w 195"/>
                  <a:gd name="T15" fmla="*/ 60 h 78"/>
                  <a:gd name="T16" fmla="*/ 192 w 195"/>
                  <a:gd name="T17" fmla="*/ 53 h 78"/>
                  <a:gd name="T18" fmla="*/ 194 w 195"/>
                  <a:gd name="T19" fmla="*/ 47 h 78"/>
                  <a:gd name="T20" fmla="*/ 195 w 195"/>
                  <a:gd name="T21" fmla="*/ 38 h 78"/>
                  <a:gd name="T22" fmla="*/ 194 w 195"/>
                  <a:gd name="T23" fmla="*/ 30 h 78"/>
                  <a:gd name="T24" fmla="*/ 192 w 195"/>
                  <a:gd name="T25" fmla="*/ 24 h 78"/>
                  <a:gd name="T26" fmla="*/ 188 w 195"/>
                  <a:gd name="T27" fmla="*/ 18 h 78"/>
                  <a:gd name="T28" fmla="*/ 184 w 195"/>
                  <a:gd name="T29" fmla="*/ 12 h 78"/>
                  <a:gd name="T30" fmla="*/ 178 w 195"/>
                  <a:gd name="T31" fmla="*/ 7 h 78"/>
                  <a:gd name="T32" fmla="*/ 171 w 195"/>
                  <a:gd name="T33" fmla="*/ 4 h 78"/>
                  <a:gd name="T34" fmla="*/ 164 w 195"/>
                  <a:gd name="T35" fmla="*/ 2 h 78"/>
                  <a:gd name="T36" fmla="*/ 156 w 195"/>
                  <a:gd name="T37" fmla="*/ 0 h 78"/>
                  <a:gd name="T38" fmla="*/ 156 w 195"/>
                  <a:gd name="T39" fmla="*/ 0 h 78"/>
                  <a:gd name="T40" fmla="*/ 38 w 195"/>
                  <a:gd name="T41" fmla="*/ 0 h 78"/>
                  <a:gd name="T42" fmla="*/ 38 w 195"/>
                  <a:gd name="T43" fmla="*/ 0 h 78"/>
                  <a:gd name="T44" fmla="*/ 29 w 195"/>
                  <a:gd name="T45" fmla="*/ 2 h 78"/>
                  <a:gd name="T46" fmla="*/ 23 w 195"/>
                  <a:gd name="T47" fmla="*/ 4 h 78"/>
                  <a:gd name="T48" fmla="*/ 17 w 195"/>
                  <a:gd name="T49" fmla="*/ 7 h 78"/>
                  <a:gd name="T50" fmla="*/ 11 w 195"/>
                  <a:gd name="T51" fmla="*/ 12 h 78"/>
                  <a:gd name="T52" fmla="*/ 6 w 195"/>
                  <a:gd name="T53" fmla="*/ 18 h 78"/>
                  <a:gd name="T54" fmla="*/ 3 w 195"/>
                  <a:gd name="T55" fmla="*/ 24 h 78"/>
                  <a:gd name="T56" fmla="*/ 1 w 195"/>
                  <a:gd name="T57" fmla="*/ 30 h 78"/>
                  <a:gd name="T58" fmla="*/ 0 w 195"/>
                  <a:gd name="T59" fmla="*/ 38 h 78"/>
                  <a:gd name="T60" fmla="*/ 1 w 195"/>
                  <a:gd name="T61" fmla="*/ 47 h 78"/>
                  <a:gd name="T62" fmla="*/ 3 w 195"/>
                  <a:gd name="T63" fmla="*/ 53 h 78"/>
                  <a:gd name="T64" fmla="*/ 6 w 195"/>
                  <a:gd name="T65" fmla="*/ 60 h 78"/>
                  <a:gd name="T66" fmla="*/ 11 w 195"/>
                  <a:gd name="T67" fmla="*/ 66 h 78"/>
                  <a:gd name="T68" fmla="*/ 17 w 195"/>
                  <a:gd name="T69" fmla="*/ 71 h 78"/>
                  <a:gd name="T70" fmla="*/ 23 w 195"/>
                  <a:gd name="T71" fmla="*/ 74 h 78"/>
                  <a:gd name="T72" fmla="*/ 29 w 195"/>
                  <a:gd name="T73" fmla="*/ 76 h 78"/>
                  <a:gd name="T74" fmla="*/ 38 w 195"/>
                  <a:gd name="T75" fmla="*/ 78 h 78"/>
                  <a:gd name="T76" fmla="*/ 38 w 195"/>
                  <a:gd name="T77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5" h="78">
                    <a:moveTo>
                      <a:pt x="38" y="78"/>
                    </a:moveTo>
                    <a:lnTo>
                      <a:pt x="156" y="78"/>
                    </a:lnTo>
                    <a:lnTo>
                      <a:pt x="156" y="78"/>
                    </a:lnTo>
                    <a:lnTo>
                      <a:pt x="164" y="76"/>
                    </a:lnTo>
                    <a:lnTo>
                      <a:pt x="171" y="74"/>
                    </a:lnTo>
                    <a:lnTo>
                      <a:pt x="178" y="71"/>
                    </a:lnTo>
                    <a:lnTo>
                      <a:pt x="184" y="66"/>
                    </a:lnTo>
                    <a:lnTo>
                      <a:pt x="188" y="60"/>
                    </a:lnTo>
                    <a:lnTo>
                      <a:pt x="192" y="53"/>
                    </a:lnTo>
                    <a:lnTo>
                      <a:pt x="194" y="47"/>
                    </a:lnTo>
                    <a:lnTo>
                      <a:pt x="195" y="38"/>
                    </a:lnTo>
                    <a:lnTo>
                      <a:pt x="194" y="30"/>
                    </a:lnTo>
                    <a:lnTo>
                      <a:pt x="192" y="24"/>
                    </a:lnTo>
                    <a:lnTo>
                      <a:pt x="188" y="18"/>
                    </a:lnTo>
                    <a:lnTo>
                      <a:pt x="184" y="12"/>
                    </a:lnTo>
                    <a:lnTo>
                      <a:pt x="178" y="7"/>
                    </a:lnTo>
                    <a:lnTo>
                      <a:pt x="171" y="4"/>
                    </a:lnTo>
                    <a:lnTo>
                      <a:pt x="164" y="2"/>
                    </a:lnTo>
                    <a:lnTo>
                      <a:pt x="156" y="0"/>
                    </a:lnTo>
                    <a:lnTo>
                      <a:pt x="156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29" y="2"/>
                    </a:lnTo>
                    <a:lnTo>
                      <a:pt x="23" y="4"/>
                    </a:lnTo>
                    <a:lnTo>
                      <a:pt x="17" y="7"/>
                    </a:lnTo>
                    <a:lnTo>
                      <a:pt x="11" y="12"/>
                    </a:lnTo>
                    <a:lnTo>
                      <a:pt x="6" y="18"/>
                    </a:lnTo>
                    <a:lnTo>
                      <a:pt x="3" y="24"/>
                    </a:lnTo>
                    <a:lnTo>
                      <a:pt x="1" y="30"/>
                    </a:lnTo>
                    <a:lnTo>
                      <a:pt x="0" y="38"/>
                    </a:lnTo>
                    <a:lnTo>
                      <a:pt x="1" y="47"/>
                    </a:lnTo>
                    <a:lnTo>
                      <a:pt x="3" y="53"/>
                    </a:lnTo>
                    <a:lnTo>
                      <a:pt x="6" y="60"/>
                    </a:lnTo>
                    <a:lnTo>
                      <a:pt x="11" y="66"/>
                    </a:lnTo>
                    <a:lnTo>
                      <a:pt x="17" y="71"/>
                    </a:lnTo>
                    <a:lnTo>
                      <a:pt x="23" y="74"/>
                    </a:lnTo>
                    <a:lnTo>
                      <a:pt x="29" y="76"/>
                    </a:lnTo>
                    <a:lnTo>
                      <a:pt x="38" y="78"/>
                    </a:lnTo>
                    <a:lnTo>
                      <a:pt x="38" y="7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0" name="Freeform 14"/>
              <p:cNvSpPr>
                <a:spLocks/>
              </p:cNvSpPr>
              <p:nvPr/>
            </p:nvSpPr>
            <p:spPr bwMode="auto">
              <a:xfrm>
                <a:off x="-702091" y="200621"/>
                <a:ext cx="29551" cy="74257"/>
              </a:xfrm>
              <a:custGeom>
                <a:avLst/>
                <a:gdLst>
                  <a:gd name="T0" fmla="*/ 0 w 77"/>
                  <a:gd name="T1" fmla="*/ 38 h 196"/>
                  <a:gd name="T2" fmla="*/ 0 w 77"/>
                  <a:gd name="T3" fmla="*/ 158 h 196"/>
                  <a:gd name="T4" fmla="*/ 0 w 77"/>
                  <a:gd name="T5" fmla="*/ 158 h 196"/>
                  <a:gd name="T6" fmla="*/ 1 w 77"/>
                  <a:gd name="T7" fmla="*/ 166 h 196"/>
                  <a:gd name="T8" fmla="*/ 4 w 77"/>
                  <a:gd name="T9" fmla="*/ 173 h 196"/>
                  <a:gd name="T10" fmla="*/ 7 w 77"/>
                  <a:gd name="T11" fmla="*/ 179 h 196"/>
                  <a:gd name="T12" fmla="*/ 12 w 77"/>
                  <a:gd name="T13" fmla="*/ 184 h 196"/>
                  <a:gd name="T14" fmla="*/ 18 w 77"/>
                  <a:gd name="T15" fmla="*/ 189 h 196"/>
                  <a:gd name="T16" fmla="*/ 23 w 77"/>
                  <a:gd name="T17" fmla="*/ 192 h 196"/>
                  <a:gd name="T18" fmla="*/ 30 w 77"/>
                  <a:gd name="T19" fmla="*/ 195 h 196"/>
                  <a:gd name="T20" fmla="*/ 38 w 77"/>
                  <a:gd name="T21" fmla="*/ 196 h 196"/>
                  <a:gd name="T22" fmla="*/ 46 w 77"/>
                  <a:gd name="T23" fmla="*/ 195 h 196"/>
                  <a:gd name="T24" fmla="*/ 53 w 77"/>
                  <a:gd name="T25" fmla="*/ 192 h 196"/>
                  <a:gd name="T26" fmla="*/ 60 w 77"/>
                  <a:gd name="T27" fmla="*/ 189 h 196"/>
                  <a:gd name="T28" fmla="*/ 66 w 77"/>
                  <a:gd name="T29" fmla="*/ 184 h 196"/>
                  <a:gd name="T30" fmla="*/ 71 w 77"/>
                  <a:gd name="T31" fmla="*/ 179 h 196"/>
                  <a:gd name="T32" fmla="*/ 74 w 77"/>
                  <a:gd name="T33" fmla="*/ 173 h 196"/>
                  <a:gd name="T34" fmla="*/ 76 w 77"/>
                  <a:gd name="T35" fmla="*/ 166 h 196"/>
                  <a:gd name="T36" fmla="*/ 77 w 77"/>
                  <a:gd name="T37" fmla="*/ 158 h 196"/>
                  <a:gd name="T38" fmla="*/ 77 w 77"/>
                  <a:gd name="T39" fmla="*/ 158 h 196"/>
                  <a:gd name="T40" fmla="*/ 77 w 77"/>
                  <a:gd name="T41" fmla="*/ 38 h 196"/>
                  <a:gd name="T42" fmla="*/ 77 w 77"/>
                  <a:gd name="T43" fmla="*/ 38 h 196"/>
                  <a:gd name="T44" fmla="*/ 76 w 77"/>
                  <a:gd name="T45" fmla="*/ 30 h 196"/>
                  <a:gd name="T46" fmla="*/ 74 w 77"/>
                  <a:gd name="T47" fmla="*/ 23 h 196"/>
                  <a:gd name="T48" fmla="*/ 71 w 77"/>
                  <a:gd name="T49" fmla="*/ 17 h 196"/>
                  <a:gd name="T50" fmla="*/ 66 w 77"/>
                  <a:gd name="T51" fmla="*/ 12 h 196"/>
                  <a:gd name="T52" fmla="*/ 60 w 77"/>
                  <a:gd name="T53" fmla="*/ 7 h 196"/>
                  <a:gd name="T54" fmla="*/ 53 w 77"/>
                  <a:gd name="T55" fmla="*/ 4 h 196"/>
                  <a:gd name="T56" fmla="*/ 46 w 77"/>
                  <a:gd name="T57" fmla="*/ 1 h 196"/>
                  <a:gd name="T58" fmla="*/ 38 w 77"/>
                  <a:gd name="T59" fmla="*/ 0 h 196"/>
                  <a:gd name="T60" fmla="*/ 30 w 77"/>
                  <a:gd name="T61" fmla="*/ 1 h 196"/>
                  <a:gd name="T62" fmla="*/ 23 w 77"/>
                  <a:gd name="T63" fmla="*/ 4 h 196"/>
                  <a:gd name="T64" fmla="*/ 18 w 77"/>
                  <a:gd name="T65" fmla="*/ 7 h 196"/>
                  <a:gd name="T66" fmla="*/ 12 w 77"/>
                  <a:gd name="T67" fmla="*/ 12 h 196"/>
                  <a:gd name="T68" fmla="*/ 7 w 77"/>
                  <a:gd name="T69" fmla="*/ 17 h 196"/>
                  <a:gd name="T70" fmla="*/ 4 w 77"/>
                  <a:gd name="T71" fmla="*/ 23 h 196"/>
                  <a:gd name="T72" fmla="*/ 1 w 77"/>
                  <a:gd name="T73" fmla="*/ 30 h 196"/>
                  <a:gd name="T74" fmla="*/ 0 w 77"/>
                  <a:gd name="T75" fmla="*/ 38 h 196"/>
                  <a:gd name="T76" fmla="*/ 0 w 77"/>
                  <a:gd name="T77" fmla="*/ 38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7" h="196">
                    <a:moveTo>
                      <a:pt x="0" y="38"/>
                    </a:moveTo>
                    <a:lnTo>
                      <a:pt x="0" y="158"/>
                    </a:lnTo>
                    <a:lnTo>
                      <a:pt x="0" y="158"/>
                    </a:lnTo>
                    <a:lnTo>
                      <a:pt x="1" y="166"/>
                    </a:lnTo>
                    <a:lnTo>
                      <a:pt x="4" y="173"/>
                    </a:lnTo>
                    <a:lnTo>
                      <a:pt x="7" y="179"/>
                    </a:lnTo>
                    <a:lnTo>
                      <a:pt x="12" y="184"/>
                    </a:lnTo>
                    <a:lnTo>
                      <a:pt x="18" y="189"/>
                    </a:lnTo>
                    <a:lnTo>
                      <a:pt x="23" y="192"/>
                    </a:lnTo>
                    <a:lnTo>
                      <a:pt x="30" y="195"/>
                    </a:lnTo>
                    <a:lnTo>
                      <a:pt x="38" y="196"/>
                    </a:lnTo>
                    <a:lnTo>
                      <a:pt x="46" y="195"/>
                    </a:lnTo>
                    <a:lnTo>
                      <a:pt x="53" y="192"/>
                    </a:lnTo>
                    <a:lnTo>
                      <a:pt x="60" y="189"/>
                    </a:lnTo>
                    <a:lnTo>
                      <a:pt x="66" y="184"/>
                    </a:lnTo>
                    <a:lnTo>
                      <a:pt x="71" y="179"/>
                    </a:lnTo>
                    <a:lnTo>
                      <a:pt x="74" y="173"/>
                    </a:lnTo>
                    <a:lnTo>
                      <a:pt x="76" y="166"/>
                    </a:lnTo>
                    <a:lnTo>
                      <a:pt x="77" y="158"/>
                    </a:lnTo>
                    <a:lnTo>
                      <a:pt x="77" y="158"/>
                    </a:lnTo>
                    <a:lnTo>
                      <a:pt x="77" y="38"/>
                    </a:lnTo>
                    <a:lnTo>
                      <a:pt x="77" y="38"/>
                    </a:lnTo>
                    <a:lnTo>
                      <a:pt x="76" y="30"/>
                    </a:lnTo>
                    <a:lnTo>
                      <a:pt x="74" y="23"/>
                    </a:lnTo>
                    <a:lnTo>
                      <a:pt x="71" y="17"/>
                    </a:lnTo>
                    <a:lnTo>
                      <a:pt x="66" y="12"/>
                    </a:lnTo>
                    <a:lnTo>
                      <a:pt x="60" y="7"/>
                    </a:lnTo>
                    <a:lnTo>
                      <a:pt x="53" y="4"/>
                    </a:lnTo>
                    <a:lnTo>
                      <a:pt x="46" y="1"/>
                    </a:lnTo>
                    <a:lnTo>
                      <a:pt x="38" y="0"/>
                    </a:lnTo>
                    <a:lnTo>
                      <a:pt x="30" y="1"/>
                    </a:lnTo>
                    <a:lnTo>
                      <a:pt x="23" y="4"/>
                    </a:lnTo>
                    <a:lnTo>
                      <a:pt x="18" y="7"/>
                    </a:lnTo>
                    <a:lnTo>
                      <a:pt x="12" y="12"/>
                    </a:lnTo>
                    <a:lnTo>
                      <a:pt x="7" y="17"/>
                    </a:lnTo>
                    <a:lnTo>
                      <a:pt x="4" y="23"/>
                    </a:lnTo>
                    <a:lnTo>
                      <a:pt x="1" y="30"/>
                    </a:lnTo>
                    <a:lnTo>
                      <a:pt x="0" y="38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1" name="Freeform 15"/>
              <p:cNvSpPr>
                <a:spLocks/>
              </p:cNvSpPr>
              <p:nvPr/>
            </p:nvSpPr>
            <p:spPr bwMode="auto">
              <a:xfrm>
                <a:off x="-621772" y="240023"/>
                <a:ext cx="60618" cy="62133"/>
              </a:xfrm>
              <a:custGeom>
                <a:avLst/>
                <a:gdLst>
                  <a:gd name="T0" fmla="*/ 96 w 161"/>
                  <a:gd name="T1" fmla="*/ 11 h 162"/>
                  <a:gd name="T2" fmla="*/ 12 w 161"/>
                  <a:gd name="T3" fmla="*/ 95 h 162"/>
                  <a:gd name="T4" fmla="*/ 12 w 161"/>
                  <a:gd name="T5" fmla="*/ 95 h 162"/>
                  <a:gd name="T6" fmla="*/ 4 w 161"/>
                  <a:gd name="T7" fmla="*/ 108 h 162"/>
                  <a:gd name="T8" fmla="*/ 0 w 161"/>
                  <a:gd name="T9" fmla="*/ 123 h 162"/>
                  <a:gd name="T10" fmla="*/ 4 w 161"/>
                  <a:gd name="T11" fmla="*/ 137 h 162"/>
                  <a:gd name="T12" fmla="*/ 12 w 161"/>
                  <a:gd name="T13" fmla="*/ 151 h 162"/>
                  <a:gd name="T14" fmla="*/ 17 w 161"/>
                  <a:gd name="T15" fmla="*/ 155 h 162"/>
                  <a:gd name="T16" fmla="*/ 24 w 161"/>
                  <a:gd name="T17" fmla="*/ 159 h 162"/>
                  <a:gd name="T18" fmla="*/ 31 w 161"/>
                  <a:gd name="T19" fmla="*/ 161 h 162"/>
                  <a:gd name="T20" fmla="*/ 39 w 161"/>
                  <a:gd name="T21" fmla="*/ 162 h 162"/>
                  <a:gd name="T22" fmla="*/ 46 w 161"/>
                  <a:gd name="T23" fmla="*/ 161 h 162"/>
                  <a:gd name="T24" fmla="*/ 53 w 161"/>
                  <a:gd name="T25" fmla="*/ 159 h 162"/>
                  <a:gd name="T26" fmla="*/ 60 w 161"/>
                  <a:gd name="T27" fmla="*/ 155 h 162"/>
                  <a:gd name="T28" fmla="*/ 66 w 161"/>
                  <a:gd name="T29" fmla="*/ 151 h 162"/>
                  <a:gd name="T30" fmla="*/ 66 w 161"/>
                  <a:gd name="T31" fmla="*/ 151 h 162"/>
                  <a:gd name="T32" fmla="*/ 150 w 161"/>
                  <a:gd name="T33" fmla="*/ 67 h 162"/>
                  <a:gd name="T34" fmla="*/ 150 w 161"/>
                  <a:gd name="T35" fmla="*/ 67 h 162"/>
                  <a:gd name="T36" fmla="*/ 158 w 161"/>
                  <a:gd name="T37" fmla="*/ 53 h 162"/>
                  <a:gd name="T38" fmla="*/ 161 w 161"/>
                  <a:gd name="T39" fmla="*/ 39 h 162"/>
                  <a:gd name="T40" fmla="*/ 158 w 161"/>
                  <a:gd name="T41" fmla="*/ 24 h 162"/>
                  <a:gd name="T42" fmla="*/ 150 w 161"/>
                  <a:gd name="T43" fmla="*/ 11 h 162"/>
                  <a:gd name="T44" fmla="*/ 144 w 161"/>
                  <a:gd name="T45" fmla="*/ 7 h 162"/>
                  <a:gd name="T46" fmla="*/ 137 w 161"/>
                  <a:gd name="T47" fmla="*/ 3 h 162"/>
                  <a:gd name="T48" fmla="*/ 130 w 161"/>
                  <a:gd name="T49" fmla="*/ 1 h 162"/>
                  <a:gd name="T50" fmla="*/ 123 w 161"/>
                  <a:gd name="T51" fmla="*/ 0 h 162"/>
                  <a:gd name="T52" fmla="*/ 115 w 161"/>
                  <a:gd name="T53" fmla="*/ 1 h 162"/>
                  <a:gd name="T54" fmla="*/ 108 w 161"/>
                  <a:gd name="T55" fmla="*/ 3 h 162"/>
                  <a:gd name="T56" fmla="*/ 101 w 161"/>
                  <a:gd name="T57" fmla="*/ 7 h 162"/>
                  <a:gd name="T58" fmla="*/ 96 w 161"/>
                  <a:gd name="T59" fmla="*/ 11 h 162"/>
                  <a:gd name="T60" fmla="*/ 96 w 161"/>
                  <a:gd name="T61" fmla="*/ 11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1" h="162">
                    <a:moveTo>
                      <a:pt x="96" y="11"/>
                    </a:moveTo>
                    <a:lnTo>
                      <a:pt x="12" y="95"/>
                    </a:lnTo>
                    <a:lnTo>
                      <a:pt x="12" y="95"/>
                    </a:lnTo>
                    <a:lnTo>
                      <a:pt x="4" y="108"/>
                    </a:lnTo>
                    <a:lnTo>
                      <a:pt x="0" y="123"/>
                    </a:lnTo>
                    <a:lnTo>
                      <a:pt x="4" y="137"/>
                    </a:lnTo>
                    <a:lnTo>
                      <a:pt x="12" y="151"/>
                    </a:lnTo>
                    <a:lnTo>
                      <a:pt x="17" y="155"/>
                    </a:lnTo>
                    <a:lnTo>
                      <a:pt x="24" y="159"/>
                    </a:lnTo>
                    <a:lnTo>
                      <a:pt x="31" y="161"/>
                    </a:lnTo>
                    <a:lnTo>
                      <a:pt x="39" y="162"/>
                    </a:lnTo>
                    <a:lnTo>
                      <a:pt x="46" y="161"/>
                    </a:lnTo>
                    <a:lnTo>
                      <a:pt x="53" y="159"/>
                    </a:lnTo>
                    <a:lnTo>
                      <a:pt x="60" y="155"/>
                    </a:lnTo>
                    <a:lnTo>
                      <a:pt x="66" y="151"/>
                    </a:lnTo>
                    <a:lnTo>
                      <a:pt x="66" y="151"/>
                    </a:lnTo>
                    <a:lnTo>
                      <a:pt x="150" y="67"/>
                    </a:lnTo>
                    <a:lnTo>
                      <a:pt x="150" y="67"/>
                    </a:lnTo>
                    <a:lnTo>
                      <a:pt x="158" y="53"/>
                    </a:lnTo>
                    <a:lnTo>
                      <a:pt x="161" y="39"/>
                    </a:lnTo>
                    <a:lnTo>
                      <a:pt x="158" y="24"/>
                    </a:lnTo>
                    <a:lnTo>
                      <a:pt x="150" y="11"/>
                    </a:lnTo>
                    <a:lnTo>
                      <a:pt x="144" y="7"/>
                    </a:lnTo>
                    <a:lnTo>
                      <a:pt x="137" y="3"/>
                    </a:lnTo>
                    <a:lnTo>
                      <a:pt x="130" y="1"/>
                    </a:lnTo>
                    <a:lnTo>
                      <a:pt x="123" y="0"/>
                    </a:lnTo>
                    <a:lnTo>
                      <a:pt x="115" y="1"/>
                    </a:lnTo>
                    <a:lnTo>
                      <a:pt x="108" y="3"/>
                    </a:lnTo>
                    <a:lnTo>
                      <a:pt x="101" y="7"/>
                    </a:lnTo>
                    <a:lnTo>
                      <a:pt x="96" y="11"/>
                    </a:lnTo>
                    <a:lnTo>
                      <a:pt x="96" y="1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2" name="Freeform 16"/>
              <p:cNvSpPr>
                <a:spLocks/>
              </p:cNvSpPr>
              <p:nvPr/>
            </p:nvSpPr>
            <p:spPr bwMode="auto">
              <a:xfrm>
                <a:off x="-810446" y="240023"/>
                <a:ext cx="60618" cy="62133"/>
              </a:xfrm>
              <a:custGeom>
                <a:avLst/>
                <a:gdLst>
                  <a:gd name="T0" fmla="*/ 12 w 162"/>
                  <a:gd name="T1" fmla="*/ 67 h 162"/>
                  <a:gd name="T2" fmla="*/ 96 w 162"/>
                  <a:gd name="T3" fmla="*/ 151 h 162"/>
                  <a:gd name="T4" fmla="*/ 96 w 162"/>
                  <a:gd name="T5" fmla="*/ 151 h 162"/>
                  <a:gd name="T6" fmla="*/ 102 w 162"/>
                  <a:gd name="T7" fmla="*/ 155 h 162"/>
                  <a:gd name="T8" fmla="*/ 109 w 162"/>
                  <a:gd name="T9" fmla="*/ 159 h 162"/>
                  <a:gd name="T10" fmla="*/ 116 w 162"/>
                  <a:gd name="T11" fmla="*/ 161 h 162"/>
                  <a:gd name="T12" fmla="*/ 124 w 162"/>
                  <a:gd name="T13" fmla="*/ 162 h 162"/>
                  <a:gd name="T14" fmla="*/ 131 w 162"/>
                  <a:gd name="T15" fmla="*/ 161 h 162"/>
                  <a:gd name="T16" fmla="*/ 138 w 162"/>
                  <a:gd name="T17" fmla="*/ 159 h 162"/>
                  <a:gd name="T18" fmla="*/ 144 w 162"/>
                  <a:gd name="T19" fmla="*/ 155 h 162"/>
                  <a:gd name="T20" fmla="*/ 150 w 162"/>
                  <a:gd name="T21" fmla="*/ 151 h 162"/>
                  <a:gd name="T22" fmla="*/ 158 w 162"/>
                  <a:gd name="T23" fmla="*/ 137 h 162"/>
                  <a:gd name="T24" fmla="*/ 162 w 162"/>
                  <a:gd name="T25" fmla="*/ 123 h 162"/>
                  <a:gd name="T26" fmla="*/ 158 w 162"/>
                  <a:gd name="T27" fmla="*/ 108 h 162"/>
                  <a:gd name="T28" fmla="*/ 150 w 162"/>
                  <a:gd name="T29" fmla="*/ 95 h 162"/>
                  <a:gd name="T30" fmla="*/ 150 w 162"/>
                  <a:gd name="T31" fmla="*/ 95 h 162"/>
                  <a:gd name="T32" fmla="*/ 66 w 162"/>
                  <a:gd name="T33" fmla="*/ 11 h 162"/>
                  <a:gd name="T34" fmla="*/ 66 w 162"/>
                  <a:gd name="T35" fmla="*/ 11 h 162"/>
                  <a:gd name="T36" fmla="*/ 60 w 162"/>
                  <a:gd name="T37" fmla="*/ 7 h 162"/>
                  <a:gd name="T38" fmla="*/ 53 w 162"/>
                  <a:gd name="T39" fmla="*/ 3 h 162"/>
                  <a:gd name="T40" fmla="*/ 47 w 162"/>
                  <a:gd name="T41" fmla="*/ 1 h 162"/>
                  <a:gd name="T42" fmla="*/ 40 w 162"/>
                  <a:gd name="T43" fmla="*/ 0 h 162"/>
                  <a:gd name="T44" fmla="*/ 32 w 162"/>
                  <a:gd name="T45" fmla="*/ 1 h 162"/>
                  <a:gd name="T46" fmla="*/ 25 w 162"/>
                  <a:gd name="T47" fmla="*/ 3 h 162"/>
                  <a:gd name="T48" fmla="*/ 18 w 162"/>
                  <a:gd name="T49" fmla="*/ 7 h 162"/>
                  <a:gd name="T50" fmla="*/ 12 w 162"/>
                  <a:gd name="T51" fmla="*/ 11 h 162"/>
                  <a:gd name="T52" fmla="*/ 4 w 162"/>
                  <a:gd name="T53" fmla="*/ 24 h 162"/>
                  <a:gd name="T54" fmla="*/ 0 w 162"/>
                  <a:gd name="T55" fmla="*/ 39 h 162"/>
                  <a:gd name="T56" fmla="*/ 4 w 162"/>
                  <a:gd name="T57" fmla="*/ 53 h 162"/>
                  <a:gd name="T58" fmla="*/ 12 w 162"/>
                  <a:gd name="T59" fmla="*/ 67 h 162"/>
                  <a:gd name="T60" fmla="*/ 12 w 162"/>
                  <a:gd name="T61" fmla="*/ 67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2" h="162">
                    <a:moveTo>
                      <a:pt x="12" y="67"/>
                    </a:moveTo>
                    <a:lnTo>
                      <a:pt x="96" y="151"/>
                    </a:lnTo>
                    <a:lnTo>
                      <a:pt x="96" y="151"/>
                    </a:lnTo>
                    <a:lnTo>
                      <a:pt x="102" y="155"/>
                    </a:lnTo>
                    <a:lnTo>
                      <a:pt x="109" y="159"/>
                    </a:lnTo>
                    <a:lnTo>
                      <a:pt x="116" y="161"/>
                    </a:lnTo>
                    <a:lnTo>
                      <a:pt x="124" y="162"/>
                    </a:lnTo>
                    <a:lnTo>
                      <a:pt x="131" y="161"/>
                    </a:lnTo>
                    <a:lnTo>
                      <a:pt x="138" y="159"/>
                    </a:lnTo>
                    <a:lnTo>
                      <a:pt x="144" y="155"/>
                    </a:lnTo>
                    <a:lnTo>
                      <a:pt x="150" y="151"/>
                    </a:lnTo>
                    <a:lnTo>
                      <a:pt x="158" y="137"/>
                    </a:lnTo>
                    <a:lnTo>
                      <a:pt x="162" y="123"/>
                    </a:lnTo>
                    <a:lnTo>
                      <a:pt x="158" y="108"/>
                    </a:lnTo>
                    <a:lnTo>
                      <a:pt x="150" y="95"/>
                    </a:lnTo>
                    <a:lnTo>
                      <a:pt x="150" y="95"/>
                    </a:lnTo>
                    <a:lnTo>
                      <a:pt x="66" y="11"/>
                    </a:lnTo>
                    <a:lnTo>
                      <a:pt x="66" y="11"/>
                    </a:lnTo>
                    <a:lnTo>
                      <a:pt x="60" y="7"/>
                    </a:lnTo>
                    <a:lnTo>
                      <a:pt x="53" y="3"/>
                    </a:lnTo>
                    <a:lnTo>
                      <a:pt x="47" y="1"/>
                    </a:lnTo>
                    <a:lnTo>
                      <a:pt x="40" y="0"/>
                    </a:lnTo>
                    <a:lnTo>
                      <a:pt x="32" y="1"/>
                    </a:lnTo>
                    <a:lnTo>
                      <a:pt x="25" y="3"/>
                    </a:lnTo>
                    <a:lnTo>
                      <a:pt x="18" y="7"/>
                    </a:lnTo>
                    <a:lnTo>
                      <a:pt x="12" y="11"/>
                    </a:lnTo>
                    <a:lnTo>
                      <a:pt x="4" y="24"/>
                    </a:lnTo>
                    <a:lnTo>
                      <a:pt x="0" y="39"/>
                    </a:lnTo>
                    <a:lnTo>
                      <a:pt x="4" y="53"/>
                    </a:lnTo>
                    <a:lnTo>
                      <a:pt x="12" y="67"/>
                    </a:lnTo>
                    <a:lnTo>
                      <a:pt x="12" y="6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3" name="Freeform 17"/>
              <p:cNvSpPr>
                <a:spLocks/>
              </p:cNvSpPr>
              <p:nvPr/>
            </p:nvSpPr>
            <p:spPr bwMode="auto">
              <a:xfrm>
                <a:off x="-759678" y="287759"/>
                <a:ext cx="145483" cy="145483"/>
              </a:xfrm>
              <a:custGeom>
                <a:avLst/>
                <a:gdLst>
                  <a:gd name="T0" fmla="*/ 305 w 384"/>
                  <a:gd name="T1" fmla="*/ 366 h 384"/>
                  <a:gd name="T2" fmla="*/ 318 w 384"/>
                  <a:gd name="T3" fmla="*/ 338 h 384"/>
                  <a:gd name="T4" fmla="*/ 341 w 384"/>
                  <a:gd name="T5" fmla="*/ 311 h 384"/>
                  <a:gd name="T6" fmla="*/ 362 w 384"/>
                  <a:gd name="T7" fmla="*/ 280 h 384"/>
                  <a:gd name="T8" fmla="*/ 376 w 384"/>
                  <a:gd name="T9" fmla="*/ 245 h 384"/>
                  <a:gd name="T10" fmla="*/ 383 w 384"/>
                  <a:gd name="T11" fmla="*/ 210 h 384"/>
                  <a:gd name="T12" fmla="*/ 383 w 384"/>
                  <a:gd name="T13" fmla="*/ 173 h 384"/>
                  <a:gd name="T14" fmla="*/ 376 w 384"/>
                  <a:gd name="T15" fmla="*/ 136 h 384"/>
                  <a:gd name="T16" fmla="*/ 362 w 384"/>
                  <a:gd name="T17" fmla="*/ 102 h 384"/>
                  <a:gd name="T18" fmla="*/ 340 w 384"/>
                  <a:gd name="T19" fmla="*/ 71 h 384"/>
                  <a:gd name="T20" fmla="*/ 314 w 384"/>
                  <a:gd name="T21" fmla="*/ 44 h 384"/>
                  <a:gd name="T22" fmla="*/ 282 w 384"/>
                  <a:gd name="T23" fmla="*/ 22 h 384"/>
                  <a:gd name="T24" fmla="*/ 249 w 384"/>
                  <a:gd name="T25" fmla="*/ 8 h 384"/>
                  <a:gd name="T26" fmla="*/ 212 w 384"/>
                  <a:gd name="T27" fmla="*/ 1 h 384"/>
                  <a:gd name="T28" fmla="*/ 173 w 384"/>
                  <a:gd name="T29" fmla="*/ 1 h 384"/>
                  <a:gd name="T30" fmla="*/ 135 w 384"/>
                  <a:gd name="T31" fmla="*/ 8 h 384"/>
                  <a:gd name="T32" fmla="*/ 102 w 384"/>
                  <a:gd name="T33" fmla="*/ 23 h 384"/>
                  <a:gd name="T34" fmla="*/ 70 w 384"/>
                  <a:gd name="T35" fmla="*/ 44 h 384"/>
                  <a:gd name="T36" fmla="*/ 44 w 384"/>
                  <a:gd name="T37" fmla="*/ 69 h 384"/>
                  <a:gd name="T38" fmla="*/ 23 w 384"/>
                  <a:gd name="T39" fmla="*/ 100 h 384"/>
                  <a:gd name="T40" fmla="*/ 9 w 384"/>
                  <a:gd name="T41" fmla="*/ 135 h 384"/>
                  <a:gd name="T42" fmla="*/ 1 w 384"/>
                  <a:gd name="T43" fmla="*/ 172 h 384"/>
                  <a:gd name="T44" fmla="*/ 1 w 384"/>
                  <a:gd name="T45" fmla="*/ 210 h 384"/>
                  <a:gd name="T46" fmla="*/ 8 w 384"/>
                  <a:gd name="T47" fmla="*/ 245 h 384"/>
                  <a:gd name="T48" fmla="*/ 22 w 384"/>
                  <a:gd name="T49" fmla="*/ 279 h 384"/>
                  <a:gd name="T50" fmla="*/ 42 w 384"/>
                  <a:gd name="T51" fmla="*/ 310 h 384"/>
                  <a:gd name="T52" fmla="*/ 65 w 384"/>
                  <a:gd name="T53" fmla="*/ 336 h 384"/>
                  <a:gd name="T54" fmla="*/ 79 w 384"/>
                  <a:gd name="T55" fmla="*/ 366 h 384"/>
                  <a:gd name="T56" fmla="*/ 157 w 384"/>
                  <a:gd name="T57" fmla="*/ 384 h 384"/>
                  <a:gd name="T58" fmla="*/ 153 w 384"/>
                  <a:gd name="T59" fmla="*/ 351 h 384"/>
                  <a:gd name="T60" fmla="*/ 144 w 384"/>
                  <a:gd name="T61" fmla="*/ 320 h 384"/>
                  <a:gd name="T62" fmla="*/ 129 w 384"/>
                  <a:gd name="T63" fmla="*/ 293 h 384"/>
                  <a:gd name="T64" fmla="*/ 108 w 384"/>
                  <a:gd name="T65" fmla="*/ 269 h 384"/>
                  <a:gd name="T66" fmla="*/ 85 w 384"/>
                  <a:gd name="T67" fmla="*/ 234 h 384"/>
                  <a:gd name="T68" fmla="*/ 77 w 384"/>
                  <a:gd name="T69" fmla="*/ 191 h 384"/>
                  <a:gd name="T70" fmla="*/ 87 w 384"/>
                  <a:gd name="T71" fmla="*/ 148 h 384"/>
                  <a:gd name="T72" fmla="*/ 111 w 384"/>
                  <a:gd name="T73" fmla="*/ 111 h 384"/>
                  <a:gd name="T74" fmla="*/ 128 w 384"/>
                  <a:gd name="T75" fmla="*/ 96 h 384"/>
                  <a:gd name="T76" fmla="*/ 149 w 384"/>
                  <a:gd name="T77" fmla="*/ 85 h 384"/>
                  <a:gd name="T78" fmla="*/ 170 w 384"/>
                  <a:gd name="T79" fmla="*/ 80 h 384"/>
                  <a:gd name="T80" fmla="*/ 193 w 384"/>
                  <a:gd name="T81" fmla="*/ 77 h 384"/>
                  <a:gd name="T82" fmla="*/ 216 w 384"/>
                  <a:gd name="T83" fmla="*/ 80 h 384"/>
                  <a:gd name="T84" fmla="*/ 238 w 384"/>
                  <a:gd name="T85" fmla="*/ 85 h 384"/>
                  <a:gd name="T86" fmla="*/ 257 w 384"/>
                  <a:gd name="T87" fmla="*/ 96 h 384"/>
                  <a:gd name="T88" fmla="*/ 274 w 384"/>
                  <a:gd name="T89" fmla="*/ 111 h 384"/>
                  <a:gd name="T90" fmla="*/ 297 w 384"/>
                  <a:gd name="T91" fmla="*/ 148 h 384"/>
                  <a:gd name="T92" fmla="*/ 307 w 384"/>
                  <a:gd name="T93" fmla="*/ 191 h 384"/>
                  <a:gd name="T94" fmla="*/ 299 w 384"/>
                  <a:gd name="T95" fmla="*/ 234 h 384"/>
                  <a:gd name="T96" fmla="*/ 276 w 384"/>
                  <a:gd name="T97" fmla="*/ 271 h 384"/>
                  <a:gd name="T98" fmla="*/ 256 w 384"/>
                  <a:gd name="T99" fmla="*/ 294 h 384"/>
                  <a:gd name="T100" fmla="*/ 241 w 384"/>
                  <a:gd name="T101" fmla="*/ 321 h 384"/>
                  <a:gd name="T102" fmla="*/ 232 w 384"/>
                  <a:gd name="T103" fmla="*/ 351 h 384"/>
                  <a:gd name="T104" fmla="*/ 228 w 384"/>
                  <a:gd name="T105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84" h="384">
                    <a:moveTo>
                      <a:pt x="304" y="384"/>
                    </a:moveTo>
                    <a:lnTo>
                      <a:pt x="305" y="366"/>
                    </a:lnTo>
                    <a:lnTo>
                      <a:pt x="311" y="351"/>
                    </a:lnTo>
                    <a:lnTo>
                      <a:pt x="318" y="338"/>
                    </a:lnTo>
                    <a:lnTo>
                      <a:pt x="329" y="325"/>
                    </a:lnTo>
                    <a:lnTo>
                      <a:pt x="341" y="311"/>
                    </a:lnTo>
                    <a:lnTo>
                      <a:pt x="353" y="295"/>
                    </a:lnTo>
                    <a:lnTo>
                      <a:pt x="362" y="280"/>
                    </a:lnTo>
                    <a:lnTo>
                      <a:pt x="370" y="263"/>
                    </a:lnTo>
                    <a:lnTo>
                      <a:pt x="376" y="245"/>
                    </a:lnTo>
                    <a:lnTo>
                      <a:pt x="380" y="228"/>
                    </a:lnTo>
                    <a:lnTo>
                      <a:pt x="383" y="210"/>
                    </a:lnTo>
                    <a:lnTo>
                      <a:pt x="384" y="191"/>
                    </a:lnTo>
                    <a:lnTo>
                      <a:pt x="383" y="173"/>
                    </a:lnTo>
                    <a:lnTo>
                      <a:pt x="380" y="155"/>
                    </a:lnTo>
                    <a:lnTo>
                      <a:pt x="376" y="136"/>
                    </a:lnTo>
                    <a:lnTo>
                      <a:pt x="370" y="119"/>
                    </a:lnTo>
                    <a:lnTo>
                      <a:pt x="362" y="102"/>
                    </a:lnTo>
                    <a:lnTo>
                      <a:pt x="352" y="85"/>
                    </a:lnTo>
                    <a:lnTo>
                      <a:pt x="340" y="71"/>
                    </a:lnTo>
                    <a:lnTo>
                      <a:pt x="327" y="57"/>
                    </a:lnTo>
                    <a:lnTo>
                      <a:pt x="314" y="44"/>
                    </a:lnTo>
                    <a:lnTo>
                      <a:pt x="299" y="33"/>
                    </a:lnTo>
                    <a:lnTo>
                      <a:pt x="282" y="22"/>
                    </a:lnTo>
                    <a:lnTo>
                      <a:pt x="266" y="14"/>
                    </a:lnTo>
                    <a:lnTo>
                      <a:pt x="249" y="8"/>
                    </a:lnTo>
                    <a:lnTo>
                      <a:pt x="231" y="4"/>
                    </a:lnTo>
                    <a:lnTo>
                      <a:pt x="212" y="1"/>
                    </a:lnTo>
                    <a:lnTo>
                      <a:pt x="193" y="0"/>
                    </a:lnTo>
                    <a:lnTo>
                      <a:pt x="173" y="1"/>
                    </a:lnTo>
                    <a:lnTo>
                      <a:pt x="153" y="4"/>
                    </a:lnTo>
                    <a:lnTo>
                      <a:pt x="135" y="8"/>
                    </a:lnTo>
                    <a:lnTo>
                      <a:pt x="118" y="15"/>
                    </a:lnTo>
                    <a:lnTo>
                      <a:pt x="102" y="23"/>
                    </a:lnTo>
                    <a:lnTo>
                      <a:pt x="85" y="33"/>
                    </a:lnTo>
                    <a:lnTo>
                      <a:pt x="70" y="44"/>
                    </a:lnTo>
                    <a:lnTo>
                      <a:pt x="57" y="56"/>
                    </a:lnTo>
                    <a:lnTo>
                      <a:pt x="44" y="69"/>
                    </a:lnTo>
                    <a:lnTo>
                      <a:pt x="34" y="84"/>
                    </a:lnTo>
                    <a:lnTo>
                      <a:pt x="23" y="100"/>
                    </a:lnTo>
                    <a:lnTo>
                      <a:pt x="15" y="117"/>
                    </a:lnTo>
                    <a:lnTo>
                      <a:pt x="9" y="135"/>
                    </a:lnTo>
                    <a:lnTo>
                      <a:pt x="4" y="152"/>
                    </a:lnTo>
                    <a:lnTo>
                      <a:pt x="1" y="172"/>
                    </a:lnTo>
                    <a:lnTo>
                      <a:pt x="0" y="191"/>
                    </a:lnTo>
                    <a:lnTo>
                      <a:pt x="1" y="210"/>
                    </a:lnTo>
                    <a:lnTo>
                      <a:pt x="4" y="228"/>
                    </a:lnTo>
                    <a:lnTo>
                      <a:pt x="8" y="245"/>
                    </a:lnTo>
                    <a:lnTo>
                      <a:pt x="14" y="263"/>
                    </a:lnTo>
                    <a:lnTo>
                      <a:pt x="22" y="279"/>
                    </a:lnTo>
                    <a:lnTo>
                      <a:pt x="31" y="295"/>
                    </a:lnTo>
                    <a:lnTo>
                      <a:pt x="42" y="310"/>
                    </a:lnTo>
                    <a:lnTo>
                      <a:pt x="54" y="324"/>
                    </a:lnTo>
                    <a:lnTo>
                      <a:pt x="65" y="336"/>
                    </a:lnTo>
                    <a:lnTo>
                      <a:pt x="73" y="351"/>
                    </a:lnTo>
                    <a:lnTo>
                      <a:pt x="79" y="366"/>
                    </a:lnTo>
                    <a:lnTo>
                      <a:pt x="80" y="384"/>
                    </a:lnTo>
                    <a:lnTo>
                      <a:pt x="157" y="384"/>
                    </a:lnTo>
                    <a:lnTo>
                      <a:pt x="156" y="368"/>
                    </a:lnTo>
                    <a:lnTo>
                      <a:pt x="153" y="351"/>
                    </a:lnTo>
                    <a:lnTo>
                      <a:pt x="150" y="336"/>
                    </a:lnTo>
                    <a:lnTo>
                      <a:pt x="144" y="320"/>
                    </a:lnTo>
                    <a:lnTo>
                      <a:pt x="137" y="307"/>
                    </a:lnTo>
                    <a:lnTo>
                      <a:pt x="129" y="293"/>
                    </a:lnTo>
                    <a:lnTo>
                      <a:pt x="120" y="280"/>
                    </a:lnTo>
                    <a:lnTo>
                      <a:pt x="108" y="269"/>
                    </a:lnTo>
                    <a:lnTo>
                      <a:pt x="96" y="252"/>
                    </a:lnTo>
                    <a:lnTo>
                      <a:pt x="85" y="234"/>
                    </a:lnTo>
                    <a:lnTo>
                      <a:pt x="80" y="213"/>
                    </a:lnTo>
                    <a:lnTo>
                      <a:pt x="77" y="191"/>
                    </a:lnTo>
                    <a:lnTo>
                      <a:pt x="80" y="168"/>
                    </a:lnTo>
                    <a:lnTo>
                      <a:pt x="87" y="148"/>
                    </a:lnTo>
                    <a:lnTo>
                      <a:pt x="97" y="128"/>
                    </a:lnTo>
                    <a:lnTo>
                      <a:pt x="111" y="111"/>
                    </a:lnTo>
                    <a:lnTo>
                      <a:pt x="119" y="103"/>
                    </a:lnTo>
                    <a:lnTo>
                      <a:pt x="128" y="96"/>
                    </a:lnTo>
                    <a:lnTo>
                      <a:pt x="138" y="90"/>
                    </a:lnTo>
                    <a:lnTo>
                      <a:pt x="149" y="85"/>
                    </a:lnTo>
                    <a:lnTo>
                      <a:pt x="159" y="82"/>
                    </a:lnTo>
                    <a:lnTo>
                      <a:pt x="170" y="80"/>
                    </a:lnTo>
                    <a:lnTo>
                      <a:pt x="181" y="77"/>
                    </a:lnTo>
                    <a:lnTo>
                      <a:pt x="193" y="77"/>
                    </a:lnTo>
                    <a:lnTo>
                      <a:pt x="204" y="77"/>
                    </a:lnTo>
                    <a:lnTo>
                      <a:pt x="216" y="80"/>
                    </a:lnTo>
                    <a:lnTo>
                      <a:pt x="226" y="82"/>
                    </a:lnTo>
                    <a:lnTo>
                      <a:pt x="238" y="85"/>
                    </a:lnTo>
                    <a:lnTo>
                      <a:pt x="247" y="90"/>
                    </a:lnTo>
                    <a:lnTo>
                      <a:pt x="257" y="96"/>
                    </a:lnTo>
                    <a:lnTo>
                      <a:pt x="266" y="103"/>
                    </a:lnTo>
                    <a:lnTo>
                      <a:pt x="274" y="111"/>
                    </a:lnTo>
                    <a:lnTo>
                      <a:pt x="288" y="128"/>
                    </a:lnTo>
                    <a:lnTo>
                      <a:pt x="297" y="148"/>
                    </a:lnTo>
                    <a:lnTo>
                      <a:pt x="304" y="168"/>
                    </a:lnTo>
                    <a:lnTo>
                      <a:pt x="307" y="191"/>
                    </a:lnTo>
                    <a:lnTo>
                      <a:pt x="304" y="213"/>
                    </a:lnTo>
                    <a:lnTo>
                      <a:pt x="299" y="234"/>
                    </a:lnTo>
                    <a:lnTo>
                      <a:pt x="288" y="254"/>
                    </a:lnTo>
                    <a:lnTo>
                      <a:pt x="276" y="271"/>
                    </a:lnTo>
                    <a:lnTo>
                      <a:pt x="265" y="282"/>
                    </a:lnTo>
                    <a:lnTo>
                      <a:pt x="256" y="294"/>
                    </a:lnTo>
                    <a:lnTo>
                      <a:pt x="248" y="308"/>
                    </a:lnTo>
                    <a:lnTo>
                      <a:pt x="241" y="321"/>
                    </a:lnTo>
                    <a:lnTo>
                      <a:pt x="235" y="336"/>
                    </a:lnTo>
                    <a:lnTo>
                      <a:pt x="232" y="351"/>
                    </a:lnTo>
                    <a:lnTo>
                      <a:pt x="229" y="368"/>
                    </a:lnTo>
                    <a:lnTo>
                      <a:pt x="228" y="384"/>
                    </a:lnTo>
                    <a:lnTo>
                      <a:pt x="304" y="38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4" name="Rectangle 18"/>
              <p:cNvSpPr>
                <a:spLocks noChangeArrowheads="1"/>
              </p:cNvSpPr>
              <p:nvPr/>
            </p:nvSpPr>
            <p:spPr bwMode="auto">
              <a:xfrm>
                <a:off x="-730127" y="440819"/>
                <a:ext cx="84865" cy="287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5" name="Rectangle 19"/>
              <p:cNvSpPr>
                <a:spLocks noChangeArrowheads="1"/>
              </p:cNvSpPr>
              <p:nvPr/>
            </p:nvSpPr>
            <p:spPr bwMode="auto">
              <a:xfrm>
                <a:off x="-715730" y="477190"/>
                <a:ext cx="56830" cy="295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6" name="Rectangle 20"/>
              <p:cNvSpPr>
                <a:spLocks noChangeArrowheads="1"/>
              </p:cNvSpPr>
              <p:nvPr/>
            </p:nvSpPr>
            <p:spPr bwMode="auto">
              <a:xfrm>
                <a:off x="-701333" y="344588"/>
                <a:ext cx="28794" cy="545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-1280160" y="2587752"/>
            <a:ext cx="1188720" cy="2123658"/>
            <a:chOff x="-1280160" y="1994916"/>
            <a:chExt cx="1188720" cy="2123658"/>
          </a:xfrm>
        </p:grpSpPr>
        <p:sp>
          <p:nvSpPr>
            <p:cNvPr id="28" name="TextBox 27"/>
            <p:cNvSpPr txBox="1"/>
            <p:nvPr/>
          </p:nvSpPr>
          <p:spPr>
            <a:xfrm flipH="1">
              <a:off x="-1280160" y="1994916"/>
              <a:ext cx="1188720" cy="21236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lIns="91440" tIns="502920" rIns="91440" bIns="91440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</a:rPr>
                <a:t>To add your own images to this slide, right-click an image and choose </a:t>
              </a:r>
              <a:r>
                <a:rPr lang="en-US" sz="11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Change Picture</a:t>
              </a: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</a:rPr>
                <a:t>. Then, copy the slide to your presentation.  </a:t>
              </a:r>
            </a:p>
          </p:txBody>
        </p:sp>
        <p:sp>
          <p:nvSpPr>
            <p:cNvPr id="29" name="Freeform 9"/>
            <p:cNvSpPr>
              <a:spLocks noChangeAspect="1"/>
            </p:cNvSpPr>
            <p:nvPr/>
          </p:nvSpPr>
          <p:spPr bwMode="auto">
            <a:xfrm>
              <a:off x="-785863" y="2104644"/>
              <a:ext cx="200126" cy="274320"/>
            </a:xfrm>
            <a:custGeom>
              <a:avLst/>
              <a:gdLst>
                <a:gd name="T0" fmla="*/ 340 w 704"/>
                <a:gd name="T1" fmla="*/ 640 h 965"/>
                <a:gd name="T2" fmla="*/ 360 w 704"/>
                <a:gd name="T3" fmla="*/ 608 h 965"/>
                <a:gd name="T4" fmla="*/ 381 w 704"/>
                <a:gd name="T5" fmla="*/ 571 h 965"/>
                <a:gd name="T6" fmla="*/ 401 w 704"/>
                <a:gd name="T7" fmla="*/ 531 h 965"/>
                <a:gd name="T8" fmla="*/ 421 w 704"/>
                <a:gd name="T9" fmla="*/ 490 h 965"/>
                <a:gd name="T10" fmla="*/ 439 w 704"/>
                <a:gd name="T11" fmla="*/ 448 h 965"/>
                <a:gd name="T12" fmla="*/ 454 w 704"/>
                <a:gd name="T13" fmla="*/ 408 h 965"/>
                <a:gd name="T14" fmla="*/ 465 w 704"/>
                <a:gd name="T15" fmla="*/ 372 h 965"/>
                <a:gd name="T16" fmla="*/ 499 w 704"/>
                <a:gd name="T17" fmla="*/ 357 h 965"/>
                <a:gd name="T18" fmla="*/ 557 w 704"/>
                <a:gd name="T19" fmla="*/ 348 h 965"/>
                <a:gd name="T20" fmla="*/ 610 w 704"/>
                <a:gd name="T21" fmla="*/ 321 h 965"/>
                <a:gd name="T22" fmla="*/ 652 w 704"/>
                <a:gd name="T23" fmla="*/ 277 h 965"/>
                <a:gd name="T24" fmla="*/ 673 w 704"/>
                <a:gd name="T25" fmla="*/ 237 h 965"/>
                <a:gd name="T26" fmla="*/ 695 w 704"/>
                <a:gd name="T27" fmla="*/ 188 h 965"/>
                <a:gd name="T28" fmla="*/ 704 w 704"/>
                <a:gd name="T29" fmla="*/ 165 h 965"/>
                <a:gd name="T30" fmla="*/ 695 w 704"/>
                <a:gd name="T31" fmla="*/ 141 h 965"/>
                <a:gd name="T32" fmla="*/ 635 w 704"/>
                <a:gd name="T33" fmla="*/ 110 h 965"/>
                <a:gd name="T34" fmla="*/ 570 w 704"/>
                <a:gd name="T35" fmla="*/ 243 h 965"/>
                <a:gd name="T36" fmla="*/ 545 w 704"/>
                <a:gd name="T37" fmla="*/ 254 h 965"/>
                <a:gd name="T38" fmla="*/ 418 w 704"/>
                <a:gd name="T39" fmla="*/ 197 h 965"/>
                <a:gd name="T40" fmla="*/ 398 w 704"/>
                <a:gd name="T41" fmla="*/ 176 h 965"/>
                <a:gd name="T42" fmla="*/ 400 w 704"/>
                <a:gd name="T43" fmla="*/ 148 h 965"/>
                <a:gd name="T44" fmla="*/ 407 w 704"/>
                <a:gd name="T45" fmla="*/ 3 h 965"/>
                <a:gd name="T46" fmla="*/ 381 w 704"/>
                <a:gd name="T47" fmla="*/ 3 h 965"/>
                <a:gd name="T48" fmla="*/ 361 w 704"/>
                <a:gd name="T49" fmla="*/ 20 h 965"/>
                <a:gd name="T50" fmla="*/ 329 w 704"/>
                <a:gd name="T51" fmla="*/ 92 h 965"/>
                <a:gd name="T52" fmla="*/ 329 w 704"/>
                <a:gd name="T53" fmla="*/ 92 h 965"/>
                <a:gd name="T54" fmla="*/ 329 w 704"/>
                <a:gd name="T55" fmla="*/ 92 h 965"/>
                <a:gd name="T56" fmla="*/ 312 w 704"/>
                <a:gd name="T57" fmla="*/ 152 h 965"/>
                <a:gd name="T58" fmla="*/ 316 w 704"/>
                <a:gd name="T59" fmla="*/ 212 h 965"/>
                <a:gd name="T60" fmla="*/ 338 w 704"/>
                <a:gd name="T61" fmla="*/ 268 h 965"/>
                <a:gd name="T62" fmla="*/ 378 w 704"/>
                <a:gd name="T63" fmla="*/ 314 h 965"/>
                <a:gd name="T64" fmla="*/ 358 w 704"/>
                <a:gd name="T65" fmla="*/ 343 h 965"/>
                <a:gd name="T66" fmla="*/ 336 w 704"/>
                <a:gd name="T67" fmla="*/ 377 h 965"/>
                <a:gd name="T68" fmla="*/ 314 w 704"/>
                <a:gd name="T69" fmla="*/ 415 h 965"/>
                <a:gd name="T70" fmla="*/ 294 w 704"/>
                <a:gd name="T71" fmla="*/ 457 h 965"/>
                <a:gd name="T72" fmla="*/ 276 w 704"/>
                <a:gd name="T73" fmla="*/ 499 h 965"/>
                <a:gd name="T74" fmla="*/ 262 w 704"/>
                <a:gd name="T75" fmla="*/ 539 h 965"/>
                <a:gd name="T76" fmla="*/ 247 w 704"/>
                <a:gd name="T77" fmla="*/ 577 h 965"/>
                <a:gd name="T78" fmla="*/ 238 w 704"/>
                <a:gd name="T79" fmla="*/ 611 h 965"/>
                <a:gd name="T80" fmla="*/ 178 w 704"/>
                <a:gd name="T81" fmla="*/ 611 h 965"/>
                <a:gd name="T82" fmla="*/ 122 w 704"/>
                <a:gd name="T83" fmla="*/ 629 h 965"/>
                <a:gd name="T84" fmla="*/ 73 w 704"/>
                <a:gd name="T85" fmla="*/ 666 h 965"/>
                <a:gd name="T86" fmla="*/ 37 w 704"/>
                <a:gd name="T87" fmla="*/ 716 h 965"/>
                <a:gd name="T88" fmla="*/ 37 w 704"/>
                <a:gd name="T89" fmla="*/ 716 h 965"/>
                <a:gd name="T90" fmla="*/ 37 w 704"/>
                <a:gd name="T91" fmla="*/ 716 h 965"/>
                <a:gd name="T92" fmla="*/ 0 w 704"/>
                <a:gd name="T93" fmla="*/ 802 h 965"/>
                <a:gd name="T94" fmla="*/ 10 w 704"/>
                <a:gd name="T95" fmla="*/ 825 h 965"/>
                <a:gd name="T96" fmla="*/ 69 w 704"/>
                <a:gd name="T97" fmla="*/ 856 h 965"/>
                <a:gd name="T98" fmla="*/ 135 w 704"/>
                <a:gd name="T99" fmla="*/ 724 h 965"/>
                <a:gd name="T100" fmla="*/ 160 w 704"/>
                <a:gd name="T101" fmla="*/ 713 h 965"/>
                <a:gd name="T102" fmla="*/ 287 w 704"/>
                <a:gd name="T103" fmla="*/ 769 h 965"/>
                <a:gd name="T104" fmla="*/ 307 w 704"/>
                <a:gd name="T105" fmla="*/ 791 h 965"/>
                <a:gd name="T106" fmla="*/ 305 w 704"/>
                <a:gd name="T107" fmla="*/ 818 h 965"/>
                <a:gd name="T108" fmla="*/ 298 w 704"/>
                <a:gd name="T109" fmla="*/ 961 h 965"/>
                <a:gd name="T110" fmla="*/ 323 w 704"/>
                <a:gd name="T111" fmla="*/ 961 h 965"/>
                <a:gd name="T112" fmla="*/ 343 w 704"/>
                <a:gd name="T113" fmla="*/ 945 h 965"/>
                <a:gd name="T114" fmla="*/ 360 w 704"/>
                <a:gd name="T115" fmla="*/ 911 h 965"/>
                <a:gd name="T116" fmla="*/ 376 w 704"/>
                <a:gd name="T117" fmla="*/ 874 h 965"/>
                <a:gd name="T118" fmla="*/ 392 w 704"/>
                <a:gd name="T119" fmla="*/ 814 h 965"/>
                <a:gd name="T120" fmla="*/ 389 w 704"/>
                <a:gd name="T121" fmla="*/ 756 h 965"/>
                <a:gd name="T122" fmla="*/ 367 w 704"/>
                <a:gd name="T123" fmla="*/ 700 h 965"/>
                <a:gd name="T124" fmla="*/ 329 w 704"/>
                <a:gd name="T125" fmla="*/ 655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04" h="965">
                  <a:moveTo>
                    <a:pt x="329" y="655"/>
                  </a:moveTo>
                  <a:lnTo>
                    <a:pt x="340" y="640"/>
                  </a:lnTo>
                  <a:lnTo>
                    <a:pt x="349" y="626"/>
                  </a:lnTo>
                  <a:lnTo>
                    <a:pt x="360" y="608"/>
                  </a:lnTo>
                  <a:lnTo>
                    <a:pt x="371" y="591"/>
                  </a:lnTo>
                  <a:lnTo>
                    <a:pt x="381" y="571"/>
                  </a:lnTo>
                  <a:lnTo>
                    <a:pt x="392" y="553"/>
                  </a:lnTo>
                  <a:lnTo>
                    <a:pt x="401" y="531"/>
                  </a:lnTo>
                  <a:lnTo>
                    <a:pt x="412" y="511"/>
                  </a:lnTo>
                  <a:lnTo>
                    <a:pt x="421" y="490"/>
                  </a:lnTo>
                  <a:lnTo>
                    <a:pt x="430" y="468"/>
                  </a:lnTo>
                  <a:lnTo>
                    <a:pt x="439" y="448"/>
                  </a:lnTo>
                  <a:lnTo>
                    <a:pt x="447" y="428"/>
                  </a:lnTo>
                  <a:lnTo>
                    <a:pt x="454" y="408"/>
                  </a:lnTo>
                  <a:lnTo>
                    <a:pt x="459" y="390"/>
                  </a:lnTo>
                  <a:lnTo>
                    <a:pt x="465" y="372"/>
                  </a:lnTo>
                  <a:lnTo>
                    <a:pt x="468" y="355"/>
                  </a:lnTo>
                  <a:lnTo>
                    <a:pt x="499" y="357"/>
                  </a:lnTo>
                  <a:lnTo>
                    <a:pt x="528" y="355"/>
                  </a:lnTo>
                  <a:lnTo>
                    <a:pt x="557" y="348"/>
                  </a:lnTo>
                  <a:lnTo>
                    <a:pt x="585" y="335"/>
                  </a:lnTo>
                  <a:lnTo>
                    <a:pt x="610" y="321"/>
                  </a:lnTo>
                  <a:lnTo>
                    <a:pt x="634" y="301"/>
                  </a:lnTo>
                  <a:lnTo>
                    <a:pt x="652" y="277"/>
                  </a:lnTo>
                  <a:lnTo>
                    <a:pt x="668" y="250"/>
                  </a:lnTo>
                  <a:lnTo>
                    <a:pt x="673" y="237"/>
                  </a:lnTo>
                  <a:lnTo>
                    <a:pt x="684" y="214"/>
                  </a:lnTo>
                  <a:lnTo>
                    <a:pt x="695" y="188"/>
                  </a:lnTo>
                  <a:lnTo>
                    <a:pt x="701" y="177"/>
                  </a:lnTo>
                  <a:lnTo>
                    <a:pt x="704" y="165"/>
                  </a:lnTo>
                  <a:lnTo>
                    <a:pt x="701" y="152"/>
                  </a:lnTo>
                  <a:lnTo>
                    <a:pt x="695" y="141"/>
                  </a:lnTo>
                  <a:lnTo>
                    <a:pt x="684" y="132"/>
                  </a:lnTo>
                  <a:lnTo>
                    <a:pt x="635" y="110"/>
                  </a:lnTo>
                  <a:lnTo>
                    <a:pt x="579" y="232"/>
                  </a:lnTo>
                  <a:lnTo>
                    <a:pt x="570" y="243"/>
                  </a:lnTo>
                  <a:lnTo>
                    <a:pt x="557" y="250"/>
                  </a:lnTo>
                  <a:lnTo>
                    <a:pt x="545" y="254"/>
                  </a:lnTo>
                  <a:lnTo>
                    <a:pt x="530" y="250"/>
                  </a:lnTo>
                  <a:lnTo>
                    <a:pt x="418" y="197"/>
                  </a:lnTo>
                  <a:lnTo>
                    <a:pt x="407" y="188"/>
                  </a:lnTo>
                  <a:lnTo>
                    <a:pt x="398" y="176"/>
                  </a:lnTo>
                  <a:lnTo>
                    <a:pt x="396" y="163"/>
                  </a:lnTo>
                  <a:lnTo>
                    <a:pt x="400" y="148"/>
                  </a:lnTo>
                  <a:lnTo>
                    <a:pt x="456" y="27"/>
                  </a:lnTo>
                  <a:lnTo>
                    <a:pt x="407" y="3"/>
                  </a:lnTo>
                  <a:lnTo>
                    <a:pt x="394" y="0"/>
                  </a:lnTo>
                  <a:lnTo>
                    <a:pt x="381" y="3"/>
                  </a:lnTo>
                  <a:lnTo>
                    <a:pt x="371" y="9"/>
                  </a:lnTo>
                  <a:lnTo>
                    <a:pt x="361" y="20"/>
                  </a:lnTo>
                  <a:lnTo>
                    <a:pt x="329" y="92"/>
                  </a:lnTo>
                  <a:lnTo>
                    <a:pt x="329" y="92"/>
                  </a:lnTo>
                  <a:lnTo>
                    <a:pt x="329" y="92"/>
                  </a:lnTo>
                  <a:lnTo>
                    <a:pt x="329" y="92"/>
                  </a:lnTo>
                  <a:lnTo>
                    <a:pt x="329" y="92"/>
                  </a:lnTo>
                  <a:lnTo>
                    <a:pt x="329" y="92"/>
                  </a:lnTo>
                  <a:lnTo>
                    <a:pt x="318" y="121"/>
                  </a:lnTo>
                  <a:lnTo>
                    <a:pt x="312" y="152"/>
                  </a:lnTo>
                  <a:lnTo>
                    <a:pt x="312" y="183"/>
                  </a:lnTo>
                  <a:lnTo>
                    <a:pt x="316" y="212"/>
                  </a:lnTo>
                  <a:lnTo>
                    <a:pt x="325" y="241"/>
                  </a:lnTo>
                  <a:lnTo>
                    <a:pt x="338" y="268"/>
                  </a:lnTo>
                  <a:lnTo>
                    <a:pt x="356" y="292"/>
                  </a:lnTo>
                  <a:lnTo>
                    <a:pt x="378" y="314"/>
                  </a:lnTo>
                  <a:lnTo>
                    <a:pt x="367" y="328"/>
                  </a:lnTo>
                  <a:lnTo>
                    <a:pt x="358" y="343"/>
                  </a:lnTo>
                  <a:lnTo>
                    <a:pt x="347" y="359"/>
                  </a:lnTo>
                  <a:lnTo>
                    <a:pt x="336" y="377"/>
                  </a:lnTo>
                  <a:lnTo>
                    <a:pt x="325" y="395"/>
                  </a:lnTo>
                  <a:lnTo>
                    <a:pt x="314" y="415"/>
                  </a:lnTo>
                  <a:lnTo>
                    <a:pt x="305" y="435"/>
                  </a:lnTo>
                  <a:lnTo>
                    <a:pt x="294" y="457"/>
                  </a:lnTo>
                  <a:lnTo>
                    <a:pt x="285" y="479"/>
                  </a:lnTo>
                  <a:lnTo>
                    <a:pt x="276" y="499"/>
                  </a:lnTo>
                  <a:lnTo>
                    <a:pt x="269" y="519"/>
                  </a:lnTo>
                  <a:lnTo>
                    <a:pt x="262" y="539"/>
                  </a:lnTo>
                  <a:lnTo>
                    <a:pt x="254" y="559"/>
                  </a:lnTo>
                  <a:lnTo>
                    <a:pt x="247" y="577"/>
                  </a:lnTo>
                  <a:lnTo>
                    <a:pt x="242" y="595"/>
                  </a:lnTo>
                  <a:lnTo>
                    <a:pt x="238" y="611"/>
                  </a:lnTo>
                  <a:lnTo>
                    <a:pt x="207" y="608"/>
                  </a:lnTo>
                  <a:lnTo>
                    <a:pt x="178" y="611"/>
                  </a:lnTo>
                  <a:lnTo>
                    <a:pt x="149" y="617"/>
                  </a:lnTo>
                  <a:lnTo>
                    <a:pt x="122" y="629"/>
                  </a:lnTo>
                  <a:lnTo>
                    <a:pt x="95" y="646"/>
                  </a:lnTo>
                  <a:lnTo>
                    <a:pt x="73" y="666"/>
                  </a:lnTo>
                  <a:lnTo>
                    <a:pt x="53" y="689"/>
                  </a:lnTo>
                  <a:lnTo>
                    <a:pt x="37" y="716"/>
                  </a:lnTo>
                  <a:lnTo>
                    <a:pt x="37" y="716"/>
                  </a:lnTo>
                  <a:lnTo>
                    <a:pt x="37" y="716"/>
                  </a:lnTo>
                  <a:lnTo>
                    <a:pt x="37" y="716"/>
                  </a:lnTo>
                  <a:lnTo>
                    <a:pt x="37" y="716"/>
                  </a:lnTo>
                  <a:lnTo>
                    <a:pt x="4" y="789"/>
                  </a:lnTo>
                  <a:lnTo>
                    <a:pt x="0" y="802"/>
                  </a:lnTo>
                  <a:lnTo>
                    <a:pt x="2" y="814"/>
                  </a:lnTo>
                  <a:lnTo>
                    <a:pt x="10" y="825"/>
                  </a:lnTo>
                  <a:lnTo>
                    <a:pt x="20" y="834"/>
                  </a:lnTo>
                  <a:lnTo>
                    <a:pt x="69" y="856"/>
                  </a:lnTo>
                  <a:lnTo>
                    <a:pt x="126" y="735"/>
                  </a:lnTo>
                  <a:lnTo>
                    <a:pt x="135" y="724"/>
                  </a:lnTo>
                  <a:lnTo>
                    <a:pt x="147" y="715"/>
                  </a:lnTo>
                  <a:lnTo>
                    <a:pt x="160" y="713"/>
                  </a:lnTo>
                  <a:lnTo>
                    <a:pt x="175" y="716"/>
                  </a:lnTo>
                  <a:lnTo>
                    <a:pt x="287" y="769"/>
                  </a:lnTo>
                  <a:lnTo>
                    <a:pt x="298" y="778"/>
                  </a:lnTo>
                  <a:lnTo>
                    <a:pt x="307" y="791"/>
                  </a:lnTo>
                  <a:lnTo>
                    <a:pt x="309" y="804"/>
                  </a:lnTo>
                  <a:lnTo>
                    <a:pt x="305" y="818"/>
                  </a:lnTo>
                  <a:lnTo>
                    <a:pt x="249" y="938"/>
                  </a:lnTo>
                  <a:lnTo>
                    <a:pt x="298" y="961"/>
                  </a:lnTo>
                  <a:lnTo>
                    <a:pt x="311" y="965"/>
                  </a:lnTo>
                  <a:lnTo>
                    <a:pt x="323" y="961"/>
                  </a:lnTo>
                  <a:lnTo>
                    <a:pt x="334" y="956"/>
                  </a:lnTo>
                  <a:lnTo>
                    <a:pt x="343" y="945"/>
                  </a:lnTo>
                  <a:lnTo>
                    <a:pt x="349" y="934"/>
                  </a:lnTo>
                  <a:lnTo>
                    <a:pt x="360" y="911"/>
                  </a:lnTo>
                  <a:lnTo>
                    <a:pt x="371" y="887"/>
                  </a:lnTo>
                  <a:lnTo>
                    <a:pt x="376" y="874"/>
                  </a:lnTo>
                  <a:lnTo>
                    <a:pt x="387" y="845"/>
                  </a:lnTo>
                  <a:lnTo>
                    <a:pt x="392" y="814"/>
                  </a:lnTo>
                  <a:lnTo>
                    <a:pt x="394" y="785"/>
                  </a:lnTo>
                  <a:lnTo>
                    <a:pt x="389" y="756"/>
                  </a:lnTo>
                  <a:lnTo>
                    <a:pt x="380" y="727"/>
                  </a:lnTo>
                  <a:lnTo>
                    <a:pt x="367" y="700"/>
                  </a:lnTo>
                  <a:lnTo>
                    <a:pt x="351" y="676"/>
                  </a:lnTo>
                  <a:lnTo>
                    <a:pt x="329" y="6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-1280160" y="0"/>
            <a:ext cx="1188720" cy="769441"/>
            <a:chOff x="-1280160" y="91440"/>
            <a:chExt cx="1188720" cy="769441"/>
          </a:xfrm>
        </p:grpSpPr>
        <p:sp>
          <p:nvSpPr>
            <p:cNvPr id="33" name="TextBox 32"/>
            <p:cNvSpPr txBox="1"/>
            <p:nvPr/>
          </p:nvSpPr>
          <p:spPr>
            <a:xfrm flipH="1">
              <a:off x="-1280160" y="91440"/>
              <a:ext cx="1188720" cy="76944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lIns="91440" tIns="502920" rIns="91440" bIns="91440" rtlCol="0">
              <a:spAutoFit/>
            </a:bodyPr>
            <a:lstStyle/>
            <a:p>
              <a:pPr algn="ctr">
                <a:spcAft>
                  <a:spcPts val="800"/>
                </a:spcAft>
              </a:pP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</a:rPr>
                <a:t>Example Slide</a:t>
              </a: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-924280" y="200159"/>
              <a:ext cx="476961" cy="268291"/>
              <a:chOff x="4099606" y="1562728"/>
              <a:chExt cx="496373" cy="27921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4099606" y="1562728"/>
                <a:ext cx="496373" cy="279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>
                <a:off x="4130251" y="1602737"/>
                <a:ext cx="255375" cy="2553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>
                <a:off x="4130251" y="1679747"/>
                <a:ext cx="171953" cy="12768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>
                <a:off x="4334551" y="1654209"/>
                <a:ext cx="229837" cy="153225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051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21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03" r="31803"/>
          <a:stretch>
            <a:fillRect/>
          </a:stretch>
        </p:blipFill>
        <p:spPr/>
      </p:pic>
      <p:pic>
        <p:nvPicPr>
          <p:cNvPr id="23" name="Picture Placeholder 22"/>
          <p:cNvPicPr>
            <a:picLocks noGrp="1" noChangeAspect="1"/>
          </p:cNvPicPr>
          <p:nvPr>
            <p:ph type="pic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" r="469"/>
          <a:stretch>
            <a:fillRect/>
          </a:stretch>
        </p:blipFill>
        <p:spPr/>
      </p:pic>
      <p:pic>
        <p:nvPicPr>
          <p:cNvPr id="24" name="Picture Placeholder 23"/>
          <p:cNvPicPr>
            <a:picLocks noGrp="1" noChangeAspect="1"/>
          </p:cNvPicPr>
          <p:nvPr>
            <p:ph type="pic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0" r="22530"/>
          <a:stretch>
            <a:fillRect/>
          </a:stretch>
        </p:blipFill>
        <p:spPr/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Caption for the first image on this slide</a:t>
            </a:r>
            <a:endParaRPr lang="en-C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Image two caption</a:t>
            </a:r>
            <a:endParaRPr lang="en-CA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Caption for third slide</a:t>
            </a:r>
            <a:endParaRPr lang="en-CA" dirty="0"/>
          </a:p>
        </p:txBody>
      </p:sp>
      <p:grpSp>
        <p:nvGrpSpPr>
          <p:cNvPr id="2" name="Group 1"/>
          <p:cNvGrpSpPr/>
          <p:nvPr/>
        </p:nvGrpSpPr>
        <p:grpSpPr>
          <a:xfrm>
            <a:off x="-1280160" y="822960"/>
            <a:ext cx="1188720" cy="1718419"/>
            <a:chOff x="-1280160" y="1148332"/>
            <a:chExt cx="1188720" cy="1718419"/>
          </a:xfrm>
        </p:grpSpPr>
        <p:sp>
          <p:nvSpPr>
            <p:cNvPr id="8" name="TextBox 7"/>
            <p:cNvSpPr txBox="1"/>
            <p:nvPr/>
          </p:nvSpPr>
          <p:spPr>
            <a:xfrm flipH="1">
              <a:off x="-1280160" y="1148332"/>
              <a:ext cx="1188720" cy="17184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lIns="91440" tIns="502920" rIns="91440" bIns="91440" rtlCol="0">
              <a:spAutoFit/>
            </a:bodyPr>
            <a:lstStyle/>
            <a:p>
              <a:pPr>
                <a:spcAft>
                  <a:spcPts val="800"/>
                </a:spcAft>
              </a:pPr>
              <a:r>
                <a:rPr lang="en-US" sz="11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Content slide: </a:t>
              </a:r>
              <a:br>
                <a:rPr lang="en-US" sz="1100" b="1" dirty="0">
                  <a:solidFill>
                    <a:schemeClr val="bg1"/>
                  </a:solidFill>
                  <a:latin typeface="Calibri" panose="020F0502020204030204" pitchFamily="34" charset="0"/>
                </a:rPr>
              </a:br>
              <a:r>
                <a:rPr lang="en-US" sz="11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Three Images</a:t>
              </a:r>
            </a:p>
            <a:p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</a:rPr>
                <a:t>This slide layout lets you present or compare three images.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-829750" y="1248371"/>
              <a:ext cx="287901" cy="274320"/>
              <a:chOff x="-847574" y="200621"/>
              <a:chExt cx="321275" cy="306120"/>
            </a:xfrm>
          </p:grpSpPr>
          <p:sp>
            <p:nvSpPr>
              <p:cNvPr id="10" name="Freeform 12"/>
              <p:cNvSpPr>
                <a:spLocks/>
              </p:cNvSpPr>
              <p:nvPr/>
            </p:nvSpPr>
            <p:spPr bwMode="auto">
              <a:xfrm>
                <a:off x="-600556" y="343073"/>
                <a:ext cx="74257" cy="29551"/>
              </a:xfrm>
              <a:custGeom>
                <a:avLst/>
                <a:gdLst>
                  <a:gd name="T0" fmla="*/ 38 w 196"/>
                  <a:gd name="T1" fmla="*/ 78 h 78"/>
                  <a:gd name="T2" fmla="*/ 158 w 196"/>
                  <a:gd name="T3" fmla="*/ 78 h 78"/>
                  <a:gd name="T4" fmla="*/ 158 w 196"/>
                  <a:gd name="T5" fmla="*/ 78 h 78"/>
                  <a:gd name="T6" fmla="*/ 166 w 196"/>
                  <a:gd name="T7" fmla="*/ 76 h 78"/>
                  <a:gd name="T8" fmla="*/ 172 w 196"/>
                  <a:gd name="T9" fmla="*/ 74 h 78"/>
                  <a:gd name="T10" fmla="*/ 178 w 196"/>
                  <a:gd name="T11" fmla="*/ 71 h 78"/>
                  <a:gd name="T12" fmla="*/ 184 w 196"/>
                  <a:gd name="T13" fmla="*/ 66 h 78"/>
                  <a:gd name="T14" fmla="*/ 189 w 196"/>
                  <a:gd name="T15" fmla="*/ 60 h 78"/>
                  <a:gd name="T16" fmla="*/ 192 w 196"/>
                  <a:gd name="T17" fmla="*/ 53 h 78"/>
                  <a:gd name="T18" fmla="*/ 194 w 196"/>
                  <a:gd name="T19" fmla="*/ 47 h 78"/>
                  <a:gd name="T20" fmla="*/ 196 w 196"/>
                  <a:gd name="T21" fmla="*/ 38 h 78"/>
                  <a:gd name="T22" fmla="*/ 194 w 196"/>
                  <a:gd name="T23" fmla="*/ 30 h 78"/>
                  <a:gd name="T24" fmla="*/ 192 w 196"/>
                  <a:gd name="T25" fmla="*/ 24 h 78"/>
                  <a:gd name="T26" fmla="*/ 189 w 196"/>
                  <a:gd name="T27" fmla="*/ 18 h 78"/>
                  <a:gd name="T28" fmla="*/ 184 w 196"/>
                  <a:gd name="T29" fmla="*/ 12 h 78"/>
                  <a:gd name="T30" fmla="*/ 178 w 196"/>
                  <a:gd name="T31" fmla="*/ 7 h 78"/>
                  <a:gd name="T32" fmla="*/ 172 w 196"/>
                  <a:gd name="T33" fmla="*/ 4 h 78"/>
                  <a:gd name="T34" fmla="*/ 166 w 196"/>
                  <a:gd name="T35" fmla="*/ 2 h 78"/>
                  <a:gd name="T36" fmla="*/ 158 w 196"/>
                  <a:gd name="T37" fmla="*/ 0 h 78"/>
                  <a:gd name="T38" fmla="*/ 158 w 196"/>
                  <a:gd name="T39" fmla="*/ 0 h 78"/>
                  <a:gd name="T40" fmla="*/ 38 w 196"/>
                  <a:gd name="T41" fmla="*/ 0 h 78"/>
                  <a:gd name="T42" fmla="*/ 38 w 196"/>
                  <a:gd name="T43" fmla="*/ 0 h 78"/>
                  <a:gd name="T44" fmla="*/ 30 w 196"/>
                  <a:gd name="T45" fmla="*/ 2 h 78"/>
                  <a:gd name="T46" fmla="*/ 23 w 196"/>
                  <a:gd name="T47" fmla="*/ 4 h 78"/>
                  <a:gd name="T48" fmla="*/ 17 w 196"/>
                  <a:gd name="T49" fmla="*/ 7 h 78"/>
                  <a:gd name="T50" fmla="*/ 11 w 196"/>
                  <a:gd name="T51" fmla="*/ 12 h 78"/>
                  <a:gd name="T52" fmla="*/ 7 w 196"/>
                  <a:gd name="T53" fmla="*/ 18 h 78"/>
                  <a:gd name="T54" fmla="*/ 3 w 196"/>
                  <a:gd name="T55" fmla="*/ 24 h 78"/>
                  <a:gd name="T56" fmla="*/ 1 w 196"/>
                  <a:gd name="T57" fmla="*/ 30 h 78"/>
                  <a:gd name="T58" fmla="*/ 0 w 196"/>
                  <a:gd name="T59" fmla="*/ 38 h 78"/>
                  <a:gd name="T60" fmla="*/ 1 w 196"/>
                  <a:gd name="T61" fmla="*/ 47 h 78"/>
                  <a:gd name="T62" fmla="*/ 3 w 196"/>
                  <a:gd name="T63" fmla="*/ 53 h 78"/>
                  <a:gd name="T64" fmla="*/ 7 w 196"/>
                  <a:gd name="T65" fmla="*/ 60 h 78"/>
                  <a:gd name="T66" fmla="*/ 11 w 196"/>
                  <a:gd name="T67" fmla="*/ 66 h 78"/>
                  <a:gd name="T68" fmla="*/ 17 w 196"/>
                  <a:gd name="T69" fmla="*/ 71 h 78"/>
                  <a:gd name="T70" fmla="*/ 23 w 196"/>
                  <a:gd name="T71" fmla="*/ 74 h 78"/>
                  <a:gd name="T72" fmla="*/ 30 w 196"/>
                  <a:gd name="T73" fmla="*/ 76 h 78"/>
                  <a:gd name="T74" fmla="*/ 38 w 196"/>
                  <a:gd name="T75" fmla="*/ 78 h 78"/>
                  <a:gd name="T76" fmla="*/ 38 w 196"/>
                  <a:gd name="T77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6" h="78">
                    <a:moveTo>
                      <a:pt x="38" y="78"/>
                    </a:moveTo>
                    <a:lnTo>
                      <a:pt x="158" y="78"/>
                    </a:lnTo>
                    <a:lnTo>
                      <a:pt x="158" y="78"/>
                    </a:lnTo>
                    <a:lnTo>
                      <a:pt x="166" y="76"/>
                    </a:lnTo>
                    <a:lnTo>
                      <a:pt x="172" y="74"/>
                    </a:lnTo>
                    <a:lnTo>
                      <a:pt x="178" y="71"/>
                    </a:lnTo>
                    <a:lnTo>
                      <a:pt x="184" y="66"/>
                    </a:lnTo>
                    <a:lnTo>
                      <a:pt x="189" y="60"/>
                    </a:lnTo>
                    <a:lnTo>
                      <a:pt x="192" y="53"/>
                    </a:lnTo>
                    <a:lnTo>
                      <a:pt x="194" y="47"/>
                    </a:lnTo>
                    <a:lnTo>
                      <a:pt x="196" y="38"/>
                    </a:lnTo>
                    <a:lnTo>
                      <a:pt x="194" y="30"/>
                    </a:lnTo>
                    <a:lnTo>
                      <a:pt x="192" y="24"/>
                    </a:lnTo>
                    <a:lnTo>
                      <a:pt x="189" y="18"/>
                    </a:lnTo>
                    <a:lnTo>
                      <a:pt x="184" y="12"/>
                    </a:lnTo>
                    <a:lnTo>
                      <a:pt x="178" y="7"/>
                    </a:lnTo>
                    <a:lnTo>
                      <a:pt x="172" y="4"/>
                    </a:lnTo>
                    <a:lnTo>
                      <a:pt x="166" y="2"/>
                    </a:lnTo>
                    <a:lnTo>
                      <a:pt x="158" y="0"/>
                    </a:lnTo>
                    <a:lnTo>
                      <a:pt x="158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30" y="2"/>
                    </a:lnTo>
                    <a:lnTo>
                      <a:pt x="23" y="4"/>
                    </a:lnTo>
                    <a:lnTo>
                      <a:pt x="17" y="7"/>
                    </a:lnTo>
                    <a:lnTo>
                      <a:pt x="11" y="12"/>
                    </a:lnTo>
                    <a:lnTo>
                      <a:pt x="7" y="18"/>
                    </a:lnTo>
                    <a:lnTo>
                      <a:pt x="3" y="24"/>
                    </a:lnTo>
                    <a:lnTo>
                      <a:pt x="1" y="30"/>
                    </a:lnTo>
                    <a:lnTo>
                      <a:pt x="0" y="38"/>
                    </a:lnTo>
                    <a:lnTo>
                      <a:pt x="1" y="47"/>
                    </a:lnTo>
                    <a:lnTo>
                      <a:pt x="3" y="53"/>
                    </a:lnTo>
                    <a:lnTo>
                      <a:pt x="7" y="60"/>
                    </a:lnTo>
                    <a:lnTo>
                      <a:pt x="11" y="66"/>
                    </a:lnTo>
                    <a:lnTo>
                      <a:pt x="17" y="71"/>
                    </a:lnTo>
                    <a:lnTo>
                      <a:pt x="23" y="74"/>
                    </a:lnTo>
                    <a:lnTo>
                      <a:pt x="30" y="76"/>
                    </a:lnTo>
                    <a:lnTo>
                      <a:pt x="38" y="78"/>
                    </a:lnTo>
                    <a:lnTo>
                      <a:pt x="38" y="7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" name="Freeform 13"/>
              <p:cNvSpPr>
                <a:spLocks/>
              </p:cNvSpPr>
              <p:nvPr/>
            </p:nvSpPr>
            <p:spPr bwMode="auto">
              <a:xfrm>
                <a:off x="-847574" y="343073"/>
                <a:ext cx="74257" cy="29551"/>
              </a:xfrm>
              <a:custGeom>
                <a:avLst/>
                <a:gdLst>
                  <a:gd name="T0" fmla="*/ 38 w 195"/>
                  <a:gd name="T1" fmla="*/ 78 h 78"/>
                  <a:gd name="T2" fmla="*/ 156 w 195"/>
                  <a:gd name="T3" fmla="*/ 78 h 78"/>
                  <a:gd name="T4" fmla="*/ 156 w 195"/>
                  <a:gd name="T5" fmla="*/ 78 h 78"/>
                  <a:gd name="T6" fmla="*/ 164 w 195"/>
                  <a:gd name="T7" fmla="*/ 76 h 78"/>
                  <a:gd name="T8" fmla="*/ 171 w 195"/>
                  <a:gd name="T9" fmla="*/ 74 h 78"/>
                  <a:gd name="T10" fmla="*/ 178 w 195"/>
                  <a:gd name="T11" fmla="*/ 71 h 78"/>
                  <a:gd name="T12" fmla="*/ 184 w 195"/>
                  <a:gd name="T13" fmla="*/ 66 h 78"/>
                  <a:gd name="T14" fmla="*/ 188 w 195"/>
                  <a:gd name="T15" fmla="*/ 60 h 78"/>
                  <a:gd name="T16" fmla="*/ 192 w 195"/>
                  <a:gd name="T17" fmla="*/ 53 h 78"/>
                  <a:gd name="T18" fmla="*/ 194 w 195"/>
                  <a:gd name="T19" fmla="*/ 47 h 78"/>
                  <a:gd name="T20" fmla="*/ 195 w 195"/>
                  <a:gd name="T21" fmla="*/ 38 h 78"/>
                  <a:gd name="T22" fmla="*/ 194 w 195"/>
                  <a:gd name="T23" fmla="*/ 30 h 78"/>
                  <a:gd name="T24" fmla="*/ 192 w 195"/>
                  <a:gd name="T25" fmla="*/ 24 h 78"/>
                  <a:gd name="T26" fmla="*/ 188 w 195"/>
                  <a:gd name="T27" fmla="*/ 18 h 78"/>
                  <a:gd name="T28" fmla="*/ 184 w 195"/>
                  <a:gd name="T29" fmla="*/ 12 h 78"/>
                  <a:gd name="T30" fmla="*/ 178 w 195"/>
                  <a:gd name="T31" fmla="*/ 7 h 78"/>
                  <a:gd name="T32" fmla="*/ 171 w 195"/>
                  <a:gd name="T33" fmla="*/ 4 h 78"/>
                  <a:gd name="T34" fmla="*/ 164 w 195"/>
                  <a:gd name="T35" fmla="*/ 2 h 78"/>
                  <a:gd name="T36" fmla="*/ 156 w 195"/>
                  <a:gd name="T37" fmla="*/ 0 h 78"/>
                  <a:gd name="T38" fmla="*/ 156 w 195"/>
                  <a:gd name="T39" fmla="*/ 0 h 78"/>
                  <a:gd name="T40" fmla="*/ 38 w 195"/>
                  <a:gd name="T41" fmla="*/ 0 h 78"/>
                  <a:gd name="T42" fmla="*/ 38 w 195"/>
                  <a:gd name="T43" fmla="*/ 0 h 78"/>
                  <a:gd name="T44" fmla="*/ 29 w 195"/>
                  <a:gd name="T45" fmla="*/ 2 h 78"/>
                  <a:gd name="T46" fmla="*/ 23 w 195"/>
                  <a:gd name="T47" fmla="*/ 4 h 78"/>
                  <a:gd name="T48" fmla="*/ 17 w 195"/>
                  <a:gd name="T49" fmla="*/ 7 h 78"/>
                  <a:gd name="T50" fmla="*/ 11 w 195"/>
                  <a:gd name="T51" fmla="*/ 12 h 78"/>
                  <a:gd name="T52" fmla="*/ 6 w 195"/>
                  <a:gd name="T53" fmla="*/ 18 h 78"/>
                  <a:gd name="T54" fmla="*/ 3 w 195"/>
                  <a:gd name="T55" fmla="*/ 24 h 78"/>
                  <a:gd name="T56" fmla="*/ 1 w 195"/>
                  <a:gd name="T57" fmla="*/ 30 h 78"/>
                  <a:gd name="T58" fmla="*/ 0 w 195"/>
                  <a:gd name="T59" fmla="*/ 38 h 78"/>
                  <a:gd name="T60" fmla="*/ 1 w 195"/>
                  <a:gd name="T61" fmla="*/ 47 h 78"/>
                  <a:gd name="T62" fmla="*/ 3 w 195"/>
                  <a:gd name="T63" fmla="*/ 53 h 78"/>
                  <a:gd name="T64" fmla="*/ 6 w 195"/>
                  <a:gd name="T65" fmla="*/ 60 h 78"/>
                  <a:gd name="T66" fmla="*/ 11 w 195"/>
                  <a:gd name="T67" fmla="*/ 66 h 78"/>
                  <a:gd name="T68" fmla="*/ 17 w 195"/>
                  <a:gd name="T69" fmla="*/ 71 h 78"/>
                  <a:gd name="T70" fmla="*/ 23 w 195"/>
                  <a:gd name="T71" fmla="*/ 74 h 78"/>
                  <a:gd name="T72" fmla="*/ 29 w 195"/>
                  <a:gd name="T73" fmla="*/ 76 h 78"/>
                  <a:gd name="T74" fmla="*/ 38 w 195"/>
                  <a:gd name="T75" fmla="*/ 78 h 78"/>
                  <a:gd name="T76" fmla="*/ 38 w 195"/>
                  <a:gd name="T77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5" h="78">
                    <a:moveTo>
                      <a:pt x="38" y="78"/>
                    </a:moveTo>
                    <a:lnTo>
                      <a:pt x="156" y="78"/>
                    </a:lnTo>
                    <a:lnTo>
                      <a:pt x="156" y="78"/>
                    </a:lnTo>
                    <a:lnTo>
                      <a:pt x="164" y="76"/>
                    </a:lnTo>
                    <a:lnTo>
                      <a:pt x="171" y="74"/>
                    </a:lnTo>
                    <a:lnTo>
                      <a:pt x="178" y="71"/>
                    </a:lnTo>
                    <a:lnTo>
                      <a:pt x="184" y="66"/>
                    </a:lnTo>
                    <a:lnTo>
                      <a:pt x="188" y="60"/>
                    </a:lnTo>
                    <a:lnTo>
                      <a:pt x="192" y="53"/>
                    </a:lnTo>
                    <a:lnTo>
                      <a:pt x="194" y="47"/>
                    </a:lnTo>
                    <a:lnTo>
                      <a:pt x="195" y="38"/>
                    </a:lnTo>
                    <a:lnTo>
                      <a:pt x="194" y="30"/>
                    </a:lnTo>
                    <a:lnTo>
                      <a:pt x="192" y="24"/>
                    </a:lnTo>
                    <a:lnTo>
                      <a:pt x="188" y="18"/>
                    </a:lnTo>
                    <a:lnTo>
                      <a:pt x="184" y="12"/>
                    </a:lnTo>
                    <a:lnTo>
                      <a:pt x="178" y="7"/>
                    </a:lnTo>
                    <a:lnTo>
                      <a:pt x="171" y="4"/>
                    </a:lnTo>
                    <a:lnTo>
                      <a:pt x="164" y="2"/>
                    </a:lnTo>
                    <a:lnTo>
                      <a:pt x="156" y="0"/>
                    </a:lnTo>
                    <a:lnTo>
                      <a:pt x="156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29" y="2"/>
                    </a:lnTo>
                    <a:lnTo>
                      <a:pt x="23" y="4"/>
                    </a:lnTo>
                    <a:lnTo>
                      <a:pt x="17" y="7"/>
                    </a:lnTo>
                    <a:lnTo>
                      <a:pt x="11" y="12"/>
                    </a:lnTo>
                    <a:lnTo>
                      <a:pt x="6" y="18"/>
                    </a:lnTo>
                    <a:lnTo>
                      <a:pt x="3" y="24"/>
                    </a:lnTo>
                    <a:lnTo>
                      <a:pt x="1" y="30"/>
                    </a:lnTo>
                    <a:lnTo>
                      <a:pt x="0" y="38"/>
                    </a:lnTo>
                    <a:lnTo>
                      <a:pt x="1" y="47"/>
                    </a:lnTo>
                    <a:lnTo>
                      <a:pt x="3" y="53"/>
                    </a:lnTo>
                    <a:lnTo>
                      <a:pt x="6" y="60"/>
                    </a:lnTo>
                    <a:lnTo>
                      <a:pt x="11" y="66"/>
                    </a:lnTo>
                    <a:lnTo>
                      <a:pt x="17" y="71"/>
                    </a:lnTo>
                    <a:lnTo>
                      <a:pt x="23" y="74"/>
                    </a:lnTo>
                    <a:lnTo>
                      <a:pt x="29" y="76"/>
                    </a:lnTo>
                    <a:lnTo>
                      <a:pt x="38" y="78"/>
                    </a:lnTo>
                    <a:lnTo>
                      <a:pt x="38" y="7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" name="Freeform 14"/>
              <p:cNvSpPr>
                <a:spLocks/>
              </p:cNvSpPr>
              <p:nvPr/>
            </p:nvSpPr>
            <p:spPr bwMode="auto">
              <a:xfrm>
                <a:off x="-702091" y="200621"/>
                <a:ext cx="29551" cy="74257"/>
              </a:xfrm>
              <a:custGeom>
                <a:avLst/>
                <a:gdLst>
                  <a:gd name="T0" fmla="*/ 0 w 77"/>
                  <a:gd name="T1" fmla="*/ 38 h 196"/>
                  <a:gd name="T2" fmla="*/ 0 w 77"/>
                  <a:gd name="T3" fmla="*/ 158 h 196"/>
                  <a:gd name="T4" fmla="*/ 0 w 77"/>
                  <a:gd name="T5" fmla="*/ 158 h 196"/>
                  <a:gd name="T6" fmla="*/ 1 w 77"/>
                  <a:gd name="T7" fmla="*/ 166 h 196"/>
                  <a:gd name="T8" fmla="*/ 4 w 77"/>
                  <a:gd name="T9" fmla="*/ 173 h 196"/>
                  <a:gd name="T10" fmla="*/ 7 w 77"/>
                  <a:gd name="T11" fmla="*/ 179 h 196"/>
                  <a:gd name="T12" fmla="*/ 12 w 77"/>
                  <a:gd name="T13" fmla="*/ 184 h 196"/>
                  <a:gd name="T14" fmla="*/ 18 w 77"/>
                  <a:gd name="T15" fmla="*/ 189 h 196"/>
                  <a:gd name="T16" fmla="*/ 23 w 77"/>
                  <a:gd name="T17" fmla="*/ 192 h 196"/>
                  <a:gd name="T18" fmla="*/ 30 w 77"/>
                  <a:gd name="T19" fmla="*/ 195 h 196"/>
                  <a:gd name="T20" fmla="*/ 38 w 77"/>
                  <a:gd name="T21" fmla="*/ 196 h 196"/>
                  <a:gd name="T22" fmla="*/ 46 w 77"/>
                  <a:gd name="T23" fmla="*/ 195 h 196"/>
                  <a:gd name="T24" fmla="*/ 53 w 77"/>
                  <a:gd name="T25" fmla="*/ 192 h 196"/>
                  <a:gd name="T26" fmla="*/ 60 w 77"/>
                  <a:gd name="T27" fmla="*/ 189 h 196"/>
                  <a:gd name="T28" fmla="*/ 66 w 77"/>
                  <a:gd name="T29" fmla="*/ 184 h 196"/>
                  <a:gd name="T30" fmla="*/ 71 w 77"/>
                  <a:gd name="T31" fmla="*/ 179 h 196"/>
                  <a:gd name="T32" fmla="*/ 74 w 77"/>
                  <a:gd name="T33" fmla="*/ 173 h 196"/>
                  <a:gd name="T34" fmla="*/ 76 w 77"/>
                  <a:gd name="T35" fmla="*/ 166 h 196"/>
                  <a:gd name="T36" fmla="*/ 77 w 77"/>
                  <a:gd name="T37" fmla="*/ 158 h 196"/>
                  <a:gd name="T38" fmla="*/ 77 w 77"/>
                  <a:gd name="T39" fmla="*/ 158 h 196"/>
                  <a:gd name="T40" fmla="*/ 77 w 77"/>
                  <a:gd name="T41" fmla="*/ 38 h 196"/>
                  <a:gd name="T42" fmla="*/ 77 w 77"/>
                  <a:gd name="T43" fmla="*/ 38 h 196"/>
                  <a:gd name="T44" fmla="*/ 76 w 77"/>
                  <a:gd name="T45" fmla="*/ 30 h 196"/>
                  <a:gd name="T46" fmla="*/ 74 w 77"/>
                  <a:gd name="T47" fmla="*/ 23 h 196"/>
                  <a:gd name="T48" fmla="*/ 71 w 77"/>
                  <a:gd name="T49" fmla="*/ 17 h 196"/>
                  <a:gd name="T50" fmla="*/ 66 w 77"/>
                  <a:gd name="T51" fmla="*/ 12 h 196"/>
                  <a:gd name="T52" fmla="*/ 60 w 77"/>
                  <a:gd name="T53" fmla="*/ 7 h 196"/>
                  <a:gd name="T54" fmla="*/ 53 w 77"/>
                  <a:gd name="T55" fmla="*/ 4 h 196"/>
                  <a:gd name="T56" fmla="*/ 46 w 77"/>
                  <a:gd name="T57" fmla="*/ 1 h 196"/>
                  <a:gd name="T58" fmla="*/ 38 w 77"/>
                  <a:gd name="T59" fmla="*/ 0 h 196"/>
                  <a:gd name="T60" fmla="*/ 30 w 77"/>
                  <a:gd name="T61" fmla="*/ 1 h 196"/>
                  <a:gd name="T62" fmla="*/ 23 w 77"/>
                  <a:gd name="T63" fmla="*/ 4 h 196"/>
                  <a:gd name="T64" fmla="*/ 18 w 77"/>
                  <a:gd name="T65" fmla="*/ 7 h 196"/>
                  <a:gd name="T66" fmla="*/ 12 w 77"/>
                  <a:gd name="T67" fmla="*/ 12 h 196"/>
                  <a:gd name="T68" fmla="*/ 7 w 77"/>
                  <a:gd name="T69" fmla="*/ 17 h 196"/>
                  <a:gd name="T70" fmla="*/ 4 w 77"/>
                  <a:gd name="T71" fmla="*/ 23 h 196"/>
                  <a:gd name="T72" fmla="*/ 1 w 77"/>
                  <a:gd name="T73" fmla="*/ 30 h 196"/>
                  <a:gd name="T74" fmla="*/ 0 w 77"/>
                  <a:gd name="T75" fmla="*/ 38 h 196"/>
                  <a:gd name="T76" fmla="*/ 0 w 77"/>
                  <a:gd name="T77" fmla="*/ 38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7" h="196">
                    <a:moveTo>
                      <a:pt x="0" y="38"/>
                    </a:moveTo>
                    <a:lnTo>
                      <a:pt x="0" y="158"/>
                    </a:lnTo>
                    <a:lnTo>
                      <a:pt x="0" y="158"/>
                    </a:lnTo>
                    <a:lnTo>
                      <a:pt x="1" y="166"/>
                    </a:lnTo>
                    <a:lnTo>
                      <a:pt x="4" y="173"/>
                    </a:lnTo>
                    <a:lnTo>
                      <a:pt x="7" y="179"/>
                    </a:lnTo>
                    <a:lnTo>
                      <a:pt x="12" y="184"/>
                    </a:lnTo>
                    <a:lnTo>
                      <a:pt x="18" y="189"/>
                    </a:lnTo>
                    <a:lnTo>
                      <a:pt x="23" y="192"/>
                    </a:lnTo>
                    <a:lnTo>
                      <a:pt x="30" y="195"/>
                    </a:lnTo>
                    <a:lnTo>
                      <a:pt x="38" y="196"/>
                    </a:lnTo>
                    <a:lnTo>
                      <a:pt x="46" y="195"/>
                    </a:lnTo>
                    <a:lnTo>
                      <a:pt x="53" y="192"/>
                    </a:lnTo>
                    <a:lnTo>
                      <a:pt x="60" y="189"/>
                    </a:lnTo>
                    <a:lnTo>
                      <a:pt x="66" y="184"/>
                    </a:lnTo>
                    <a:lnTo>
                      <a:pt x="71" y="179"/>
                    </a:lnTo>
                    <a:lnTo>
                      <a:pt x="74" y="173"/>
                    </a:lnTo>
                    <a:lnTo>
                      <a:pt x="76" y="166"/>
                    </a:lnTo>
                    <a:lnTo>
                      <a:pt x="77" y="158"/>
                    </a:lnTo>
                    <a:lnTo>
                      <a:pt x="77" y="158"/>
                    </a:lnTo>
                    <a:lnTo>
                      <a:pt x="77" y="38"/>
                    </a:lnTo>
                    <a:lnTo>
                      <a:pt x="77" y="38"/>
                    </a:lnTo>
                    <a:lnTo>
                      <a:pt x="76" y="30"/>
                    </a:lnTo>
                    <a:lnTo>
                      <a:pt x="74" y="23"/>
                    </a:lnTo>
                    <a:lnTo>
                      <a:pt x="71" y="17"/>
                    </a:lnTo>
                    <a:lnTo>
                      <a:pt x="66" y="12"/>
                    </a:lnTo>
                    <a:lnTo>
                      <a:pt x="60" y="7"/>
                    </a:lnTo>
                    <a:lnTo>
                      <a:pt x="53" y="4"/>
                    </a:lnTo>
                    <a:lnTo>
                      <a:pt x="46" y="1"/>
                    </a:lnTo>
                    <a:lnTo>
                      <a:pt x="38" y="0"/>
                    </a:lnTo>
                    <a:lnTo>
                      <a:pt x="30" y="1"/>
                    </a:lnTo>
                    <a:lnTo>
                      <a:pt x="23" y="4"/>
                    </a:lnTo>
                    <a:lnTo>
                      <a:pt x="18" y="7"/>
                    </a:lnTo>
                    <a:lnTo>
                      <a:pt x="12" y="12"/>
                    </a:lnTo>
                    <a:lnTo>
                      <a:pt x="7" y="17"/>
                    </a:lnTo>
                    <a:lnTo>
                      <a:pt x="4" y="23"/>
                    </a:lnTo>
                    <a:lnTo>
                      <a:pt x="1" y="30"/>
                    </a:lnTo>
                    <a:lnTo>
                      <a:pt x="0" y="38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3" name="Freeform 15"/>
              <p:cNvSpPr>
                <a:spLocks/>
              </p:cNvSpPr>
              <p:nvPr/>
            </p:nvSpPr>
            <p:spPr bwMode="auto">
              <a:xfrm>
                <a:off x="-621772" y="240023"/>
                <a:ext cx="60618" cy="62133"/>
              </a:xfrm>
              <a:custGeom>
                <a:avLst/>
                <a:gdLst>
                  <a:gd name="T0" fmla="*/ 96 w 161"/>
                  <a:gd name="T1" fmla="*/ 11 h 162"/>
                  <a:gd name="T2" fmla="*/ 12 w 161"/>
                  <a:gd name="T3" fmla="*/ 95 h 162"/>
                  <a:gd name="T4" fmla="*/ 12 w 161"/>
                  <a:gd name="T5" fmla="*/ 95 h 162"/>
                  <a:gd name="T6" fmla="*/ 4 w 161"/>
                  <a:gd name="T7" fmla="*/ 108 h 162"/>
                  <a:gd name="T8" fmla="*/ 0 w 161"/>
                  <a:gd name="T9" fmla="*/ 123 h 162"/>
                  <a:gd name="T10" fmla="*/ 4 w 161"/>
                  <a:gd name="T11" fmla="*/ 137 h 162"/>
                  <a:gd name="T12" fmla="*/ 12 w 161"/>
                  <a:gd name="T13" fmla="*/ 151 h 162"/>
                  <a:gd name="T14" fmla="*/ 17 w 161"/>
                  <a:gd name="T15" fmla="*/ 155 h 162"/>
                  <a:gd name="T16" fmla="*/ 24 w 161"/>
                  <a:gd name="T17" fmla="*/ 159 h 162"/>
                  <a:gd name="T18" fmla="*/ 31 w 161"/>
                  <a:gd name="T19" fmla="*/ 161 h 162"/>
                  <a:gd name="T20" fmla="*/ 39 w 161"/>
                  <a:gd name="T21" fmla="*/ 162 h 162"/>
                  <a:gd name="T22" fmla="*/ 46 w 161"/>
                  <a:gd name="T23" fmla="*/ 161 h 162"/>
                  <a:gd name="T24" fmla="*/ 53 w 161"/>
                  <a:gd name="T25" fmla="*/ 159 h 162"/>
                  <a:gd name="T26" fmla="*/ 60 w 161"/>
                  <a:gd name="T27" fmla="*/ 155 h 162"/>
                  <a:gd name="T28" fmla="*/ 66 w 161"/>
                  <a:gd name="T29" fmla="*/ 151 h 162"/>
                  <a:gd name="T30" fmla="*/ 66 w 161"/>
                  <a:gd name="T31" fmla="*/ 151 h 162"/>
                  <a:gd name="T32" fmla="*/ 150 w 161"/>
                  <a:gd name="T33" fmla="*/ 67 h 162"/>
                  <a:gd name="T34" fmla="*/ 150 w 161"/>
                  <a:gd name="T35" fmla="*/ 67 h 162"/>
                  <a:gd name="T36" fmla="*/ 158 w 161"/>
                  <a:gd name="T37" fmla="*/ 53 h 162"/>
                  <a:gd name="T38" fmla="*/ 161 w 161"/>
                  <a:gd name="T39" fmla="*/ 39 h 162"/>
                  <a:gd name="T40" fmla="*/ 158 w 161"/>
                  <a:gd name="T41" fmla="*/ 24 h 162"/>
                  <a:gd name="T42" fmla="*/ 150 w 161"/>
                  <a:gd name="T43" fmla="*/ 11 h 162"/>
                  <a:gd name="T44" fmla="*/ 144 w 161"/>
                  <a:gd name="T45" fmla="*/ 7 h 162"/>
                  <a:gd name="T46" fmla="*/ 137 w 161"/>
                  <a:gd name="T47" fmla="*/ 3 h 162"/>
                  <a:gd name="T48" fmla="*/ 130 w 161"/>
                  <a:gd name="T49" fmla="*/ 1 h 162"/>
                  <a:gd name="T50" fmla="*/ 123 w 161"/>
                  <a:gd name="T51" fmla="*/ 0 h 162"/>
                  <a:gd name="T52" fmla="*/ 115 w 161"/>
                  <a:gd name="T53" fmla="*/ 1 h 162"/>
                  <a:gd name="T54" fmla="*/ 108 w 161"/>
                  <a:gd name="T55" fmla="*/ 3 h 162"/>
                  <a:gd name="T56" fmla="*/ 101 w 161"/>
                  <a:gd name="T57" fmla="*/ 7 h 162"/>
                  <a:gd name="T58" fmla="*/ 96 w 161"/>
                  <a:gd name="T59" fmla="*/ 11 h 162"/>
                  <a:gd name="T60" fmla="*/ 96 w 161"/>
                  <a:gd name="T61" fmla="*/ 11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1" h="162">
                    <a:moveTo>
                      <a:pt x="96" y="11"/>
                    </a:moveTo>
                    <a:lnTo>
                      <a:pt x="12" y="95"/>
                    </a:lnTo>
                    <a:lnTo>
                      <a:pt x="12" y="95"/>
                    </a:lnTo>
                    <a:lnTo>
                      <a:pt x="4" y="108"/>
                    </a:lnTo>
                    <a:lnTo>
                      <a:pt x="0" y="123"/>
                    </a:lnTo>
                    <a:lnTo>
                      <a:pt x="4" y="137"/>
                    </a:lnTo>
                    <a:lnTo>
                      <a:pt x="12" y="151"/>
                    </a:lnTo>
                    <a:lnTo>
                      <a:pt x="17" y="155"/>
                    </a:lnTo>
                    <a:lnTo>
                      <a:pt x="24" y="159"/>
                    </a:lnTo>
                    <a:lnTo>
                      <a:pt x="31" y="161"/>
                    </a:lnTo>
                    <a:lnTo>
                      <a:pt x="39" y="162"/>
                    </a:lnTo>
                    <a:lnTo>
                      <a:pt x="46" y="161"/>
                    </a:lnTo>
                    <a:lnTo>
                      <a:pt x="53" y="159"/>
                    </a:lnTo>
                    <a:lnTo>
                      <a:pt x="60" y="155"/>
                    </a:lnTo>
                    <a:lnTo>
                      <a:pt x="66" y="151"/>
                    </a:lnTo>
                    <a:lnTo>
                      <a:pt x="66" y="151"/>
                    </a:lnTo>
                    <a:lnTo>
                      <a:pt x="150" y="67"/>
                    </a:lnTo>
                    <a:lnTo>
                      <a:pt x="150" y="67"/>
                    </a:lnTo>
                    <a:lnTo>
                      <a:pt x="158" y="53"/>
                    </a:lnTo>
                    <a:lnTo>
                      <a:pt x="161" y="39"/>
                    </a:lnTo>
                    <a:lnTo>
                      <a:pt x="158" y="24"/>
                    </a:lnTo>
                    <a:lnTo>
                      <a:pt x="150" y="11"/>
                    </a:lnTo>
                    <a:lnTo>
                      <a:pt x="144" y="7"/>
                    </a:lnTo>
                    <a:lnTo>
                      <a:pt x="137" y="3"/>
                    </a:lnTo>
                    <a:lnTo>
                      <a:pt x="130" y="1"/>
                    </a:lnTo>
                    <a:lnTo>
                      <a:pt x="123" y="0"/>
                    </a:lnTo>
                    <a:lnTo>
                      <a:pt x="115" y="1"/>
                    </a:lnTo>
                    <a:lnTo>
                      <a:pt x="108" y="3"/>
                    </a:lnTo>
                    <a:lnTo>
                      <a:pt x="101" y="7"/>
                    </a:lnTo>
                    <a:lnTo>
                      <a:pt x="96" y="11"/>
                    </a:lnTo>
                    <a:lnTo>
                      <a:pt x="96" y="1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4" name="Freeform 16"/>
              <p:cNvSpPr>
                <a:spLocks/>
              </p:cNvSpPr>
              <p:nvPr/>
            </p:nvSpPr>
            <p:spPr bwMode="auto">
              <a:xfrm>
                <a:off x="-810446" y="240023"/>
                <a:ext cx="60618" cy="62133"/>
              </a:xfrm>
              <a:custGeom>
                <a:avLst/>
                <a:gdLst>
                  <a:gd name="T0" fmla="*/ 12 w 162"/>
                  <a:gd name="T1" fmla="*/ 67 h 162"/>
                  <a:gd name="T2" fmla="*/ 96 w 162"/>
                  <a:gd name="T3" fmla="*/ 151 h 162"/>
                  <a:gd name="T4" fmla="*/ 96 w 162"/>
                  <a:gd name="T5" fmla="*/ 151 h 162"/>
                  <a:gd name="T6" fmla="*/ 102 w 162"/>
                  <a:gd name="T7" fmla="*/ 155 h 162"/>
                  <a:gd name="T8" fmla="*/ 109 w 162"/>
                  <a:gd name="T9" fmla="*/ 159 h 162"/>
                  <a:gd name="T10" fmla="*/ 116 w 162"/>
                  <a:gd name="T11" fmla="*/ 161 h 162"/>
                  <a:gd name="T12" fmla="*/ 124 w 162"/>
                  <a:gd name="T13" fmla="*/ 162 h 162"/>
                  <a:gd name="T14" fmla="*/ 131 w 162"/>
                  <a:gd name="T15" fmla="*/ 161 h 162"/>
                  <a:gd name="T16" fmla="*/ 138 w 162"/>
                  <a:gd name="T17" fmla="*/ 159 h 162"/>
                  <a:gd name="T18" fmla="*/ 144 w 162"/>
                  <a:gd name="T19" fmla="*/ 155 h 162"/>
                  <a:gd name="T20" fmla="*/ 150 w 162"/>
                  <a:gd name="T21" fmla="*/ 151 h 162"/>
                  <a:gd name="T22" fmla="*/ 158 w 162"/>
                  <a:gd name="T23" fmla="*/ 137 h 162"/>
                  <a:gd name="T24" fmla="*/ 162 w 162"/>
                  <a:gd name="T25" fmla="*/ 123 h 162"/>
                  <a:gd name="T26" fmla="*/ 158 w 162"/>
                  <a:gd name="T27" fmla="*/ 108 h 162"/>
                  <a:gd name="T28" fmla="*/ 150 w 162"/>
                  <a:gd name="T29" fmla="*/ 95 h 162"/>
                  <a:gd name="T30" fmla="*/ 150 w 162"/>
                  <a:gd name="T31" fmla="*/ 95 h 162"/>
                  <a:gd name="T32" fmla="*/ 66 w 162"/>
                  <a:gd name="T33" fmla="*/ 11 h 162"/>
                  <a:gd name="T34" fmla="*/ 66 w 162"/>
                  <a:gd name="T35" fmla="*/ 11 h 162"/>
                  <a:gd name="T36" fmla="*/ 60 w 162"/>
                  <a:gd name="T37" fmla="*/ 7 h 162"/>
                  <a:gd name="T38" fmla="*/ 53 w 162"/>
                  <a:gd name="T39" fmla="*/ 3 h 162"/>
                  <a:gd name="T40" fmla="*/ 47 w 162"/>
                  <a:gd name="T41" fmla="*/ 1 h 162"/>
                  <a:gd name="T42" fmla="*/ 40 w 162"/>
                  <a:gd name="T43" fmla="*/ 0 h 162"/>
                  <a:gd name="T44" fmla="*/ 32 w 162"/>
                  <a:gd name="T45" fmla="*/ 1 h 162"/>
                  <a:gd name="T46" fmla="*/ 25 w 162"/>
                  <a:gd name="T47" fmla="*/ 3 h 162"/>
                  <a:gd name="T48" fmla="*/ 18 w 162"/>
                  <a:gd name="T49" fmla="*/ 7 h 162"/>
                  <a:gd name="T50" fmla="*/ 12 w 162"/>
                  <a:gd name="T51" fmla="*/ 11 h 162"/>
                  <a:gd name="T52" fmla="*/ 4 w 162"/>
                  <a:gd name="T53" fmla="*/ 24 h 162"/>
                  <a:gd name="T54" fmla="*/ 0 w 162"/>
                  <a:gd name="T55" fmla="*/ 39 h 162"/>
                  <a:gd name="T56" fmla="*/ 4 w 162"/>
                  <a:gd name="T57" fmla="*/ 53 h 162"/>
                  <a:gd name="T58" fmla="*/ 12 w 162"/>
                  <a:gd name="T59" fmla="*/ 67 h 162"/>
                  <a:gd name="T60" fmla="*/ 12 w 162"/>
                  <a:gd name="T61" fmla="*/ 67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2" h="162">
                    <a:moveTo>
                      <a:pt x="12" y="67"/>
                    </a:moveTo>
                    <a:lnTo>
                      <a:pt x="96" y="151"/>
                    </a:lnTo>
                    <a:lnTo>
                      <a:pt x="96" y="151"/>
                    </a:lnTo>
                    <a:lnTo>
                      <a:pt x="102" y="155"/>
                    </a:lnTo>
                    <a:lnTo>
                      <a:pt x="109" y="159"/>
                    </a:lnTo>
                    <a:lnTo>
                      <a:pt x="116" y="161"/>
                    </a:lnTo>
                    <a:lnTo>
                      <a:pt x="124" y="162"/>
                    </a:lnTo>
                    <a:lnTo>
                      <a:pt x="131" y="161"/>
                    </a:lnTo>
                    <a:lnTo>
                      <a:pt x="138" y="159"/>
                    </a:lnTo>
                    <a:lnTo>
                      <a:pt x="144" y="155"/>
                    </a:lnTo>
                    <a:lnTo>
                      <a:pt x="150" y="151"/>
                    </a:lnTo>
                    <a:lnTo>
                      <a:pt x="158" y="137"/>
                    </a:lnTo>
                    <a:lnTo>
                      <a:pt x="162" y="123"/>
                    </a:lnTo>
                    <a:lnTo>
                      <a:pt x="158" y="108"/>
                    </a:lnTo>
                    <a:lnTo>
                      <a:pt x="150" y="95"/>
                    </a:lnTo>
                    <a:lnTo>
                      <a:pt x="150" y="95"/>
                    </a:lnTo>
                    <a:lnTo>
                      <a:pt x="66" y="11"/>
                    </a:lnTo>
                    <a:lnTo>
                      <a:pt x="66" y="11"/>
                    </a:lnTo>
                    <a:lnTo>
                      <a:pt x="60" y="7"/>
                    </a:lnTo>
                    <a:lnTo>
                      <a:pt x="53" y="3"/>
                    </a:lnTo>
                    <a:lnTo>
                      <a:pt x="47" y="1"/>
                    </a:lnTo>
                    <a:lnTo>
                      <a:pt x="40" y="0"/>
                    </a:lnTo>
                    <a:lnTo>
                      <a:pt x="32" y="1"/>
                    </a:lnTo>
                    <a:lnTo>
                      <a:pt x="25" y="3"/>
                    </a:lnTo>
                    <a:lnTo>
                      <a:pt x="18" y="7"/>
                    </a:lnTo>
                    <a:lnTo>
                      <a:pt x="12" y="11"/>
                    </a:lnTo>
                    <a:lnTo>
                      <a:pt x="4" y="24"/>
                    </a:lnTo>
                    <a:lnTo>
                      <a:pt x="0" y="39"/>
                    </a:lnTo>
                    <a:lnTo>
                      <a:pt x="4" y="53"/>
                    </a:lnTo>
                    <a:lnTo>
                      <a:pt x="12" y="67"/>
                    </a:lnTo>
                    <a:lnTo>
                      <a:pt x="12" y="6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5" name="Freeform 17"/>
              <p:cNvSpPr>
                <a:spLocks/>
              </p:cNvSpPr>
              <p:nvPr/>
            </p:nvSpPr>
            <p:spPr bwMode="auto">
              <a:xfrm>
                <a:off x="-759678" y="287759"/>
                <a:ext cx="145483" cy="145483"/>
              </a:xfrm>
              <a:custGeom>
                <a:avLst/>
                <a:gdLst>
                  <a:gd name="T0" fmla="*/ 305 w 384"/>
                  <a:gd name="T1" fmla="*/ 366 h 384"/>
                  <a:gd name="T2" fmla="*/ 318 w 384"/>
                  <a:gd name="T3" fmla="*/ 338 h 384"/>
                  <a:gd name="T4" fmla="*/ 341 w 384"/>
                  <a:gd name="T5" fmla="*/ 311 h 384"/>
                  <a:gd name="T6" fmla="*/ 362 w 384"/>
                  <a:gd name="T7" fmla="*/ 280 h 384"/>
                  <a:gd name="T8" fmla="*/ 376 w 384"/>
                  <a:gd name="T9" fmla="*/ 245 h 384"/>
                  <a:gd name="T10" fmla="*/ 383 w 384"/>
                  <a:gd name="T11" fmla="*/ 210 h 384"/>
                  <a:gd name="T12" fmla="*/ 383 w 384"/>
                  <a:gd name="T13" fmla="*/ 173 h 384"/>
                  <a:gd name="T14" fmla="*/ 376 w 384"/>
                  <a:gd name="T15" fmla="*/ 136 h 384"/>
                  <a:gd name="T16" fmla="*/ 362 w 384"/>
                  <a:gd name="T17" fmla="*/ 102 h 384"/>
                  <a:gd name="T18" fmla="*/ 340 w 384"/>
                  <a:gd name="T19" fmla="*/ 71 h 384"/>
                  <a:gd name="T20" fmla="*/ 314 w 384"/>
                  <a:gd name="T21" fmla="*/ 44 h 384"/>
                  <a:gd name="T22" fmla="*/ 282 w 384"/>
                  <a:gd name="T23" fmla="*/ 22 h 384"/>
                  <a:gd name="T24" fmla="*/ 249 w 384"/>
                  <a:gd name="T25" fmla="*/ 8 h 384"/>
                  <a:gd name="T26" fmla="*/ 212 w 384"/>
                  <a:gd name="T27" fmla="*/ 1 h 384"/>
                  <a:gd name="T28" fmla="*/ 173 w 384"/>
                  <a:gd name="T29" fmla="*/ 1 h 384"/>
                  <a:gd name="T30" fmla="*/ 135 w 384"/>
                  <a:gd name="T31" fmla="*/ 8 h 384"/>
                  <a:gd name="T32" fmla="*/ 102 w 384"/>
                  <a:gd name="T33" fmla="*/ 23 h 384"/>
                  <a:gd name="T34" fmla="*/ 70 w 384"/>
                  <a:gd name="T35" fmla="*/ 44 h 384"/>
                  <a:gd name="T36" fmla="*/ 44 w 384"/>
                  <a:gd name="T37" fmla="*/ 69 h 384"/>
                  <a:gd name="T38" fmla="*/ 23 w 384"/>
                  <a:gd name="T39" fmla="*/ 100 h 384"/>
                  <a:gd name="T40" fmla="*/ 9 w 384"/>
                  <a:gd name="T41" fmla="*/ 135 h 384"/>
                  <a:gd name="T42" fmla="*/ 1 w 384"/>
                  <a:gd name="T43" fmla="*/ 172 h 384"/>
                  <a:gd name="T44" fmla="*/ 1 w 384"/>
                  <a:gd name="T45" fmla="*/ 210 h 384"/>
                  <a:gd name="T46" fmla="*/ 8 w 384"/>
                  <a:gd name="T47" fmla="*/ 245 h 384"/>
                  <a:gd name="T48" fmla="*/ 22 w 384"/>
                  <a:gd name="T49" fmla="*/ 279 h 384"/>
                  <a:gd name="T50" fmla="*/ 42 w 384"/>
                  <a:gd name="T51" fmla="*/ 310 h 384"/>
                  <a:gd name="T52" fmla="*/ 65 w 384"/>
                  <a:gd name="T53" fmla="*/ 336 h 384"/>
                  <a:gd name="T54" fmla="*/ 79 w 384"/>
                  <a:gd name="T55" fmla="*/ 366 h 384"/>
                  <a:gd name="T56" fmla="*/ 157 w 384"/>
                  <a:gd name="T57" fmla="*/ 384 h 384"/>
                  <a:gd name="T58" fmla="*/ 153 w 384"/>
                  <a:gd name="T59" fmla="*/ 351 h 384"/>
                  <a:gd name="T60" fmla="*/ 144 w 384"/>
                  <a:gd name="T61" fmla="*/ 320 h 384"/>
                  <a:gd name="T62" fmla="*/ 129 w 384"/>
                  <a:gd name="T63" fmla="*/ 293 h 384"/>
                  <a:gd name="T64" fmla="*/ 108 w 384"/>
                  <a:gd name="T65" fmla="*/ 269 h 384"/>
                  <a:gd name="T66" fmla="*/ 85 w 384"/>
                  <a:gd name="T67" fmla="*/ 234 h 384"/>
                  <a:gd name="T68" fmla="*/ 77 w 384"/>
                  <a:gd name="T69" fmla="*/ 191 h 384"/>
                  <a:gd name="T70" fmla="*/ 87 w 384"/>
                  <a:gd name="T71" fmla="*/ 148 h 384"/>
                  <a:gd name="T72" fmla="*/ 111 w 384"/>
                  <a:gd name="T73" fmla="*/ 111 h 384"/>
                  <a:gd name="T74" fmla="*/ 128 w 384"/>
                  <a:gd name="T75" fmla="*/ 96 h 384"/>
                  <a:gd name="T76" fmla="*/ 149 w 384"/>
                  <a:gd name="T77" fmla="*/ 85 h 384"/>
                  <a:gd name="T78" fmla="*/ 170 w 384"/>
                  <a:gd name="T79" fmla="*/ 80 h 384"/>
                  <a:gd name="T80" fmla="*/ 193 w 384"/>
                  <a:gd name="T81" fmla="*/ 77 h 384"/>
                  <a:gd name="T82" fmla="*/ 216 w 384"/>
                  <a:gd name="T83" fmla="*/ 80 h 384"/>
                  <a:gd name="T84" fmla="*/ 238 w 384"/>
                  <a:gd name="T85" fmla="*/ 85 h 384"/>
                  <a:gd name="T86" fmla="*/ 257 w 384"/>
                  <a:gd name="T87" fmla="*/ 96 h 384"/>
                  <a:gd name="T88" fmla="*/ 274 w 384"/>
                  <a:gd name="T89" fmla="*/ 111 h 384"/>
                  <a:gd name="T90" fmla="*/ 297 w 384"/>
                  <a:gd name="T91" fmla="*/ 148 h 384"/>
                  <a:gd name="T92" fmla="*/ 307 w 384"/>
                  <a:gd name="T93" fmla="*/ 191 h 384"/>
                  <a:gd name="T94" fmla="*/ 299 w 384"/>
                  <a:gd name="T95" fmla="*/ 234 h 384"/>
                  <a:gd name="T96" fmla="*/ 276 w 384"/>
                  <a:gd name="T97" fmla="*/ 271 h 384"/>
                  <a:gd name="T98" fmla="*/ 256 w 384"/>
                  <a:gd name="T99" fmla="*/ 294 h 384"/>
                  <a:gd name="T100" fmla="*/ 241 w 384"/>
                  <a:gd name="T101" fmla="*/ 321 h 384"/>
                  <a:gd name="T102" fmla="*/ 232 w 384"/>
                  <a:gd name="T103" fmla="*/ 351 h 384"/>
                  <a:gd name="T104" fmla="*/ 228 w 384"/>
                  <a:gd name="T105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84" h="384">
                    <a:moveTo>
                      <a:pt x="304" y="384"/>
                    </a:moveTo>
                    <a:lnTo>
                      <a:pt x="305" y="366"/>
                    </a:lnTo>
                    <a:lnTo>
                      <a:pt x="311" y="351"/>
                    </a:lnTo>
                    <a:lnTo>
                      <a:pt x="318" y="338"/>
                    </a:lnTo>
                    <a:lnTo>
                      <a:pt x="329" y="325"/>
                    </a:lnTo>
                    <a:lnTo>
                      <a:pt x="341" y="311"/>
                    </a:lnTo>
                    <a:lnTo>
                      <a:pt x="353" y="295"/>
                    </a:lnTo>
                    <a:lnTo>
                      <a:pt x="362" y="280"/>
                    </a:lnTo>
                    <a:lnTo>
                      <a:pt x="370" y="263"/>
                    </a:lnTo>
                    <a:lnTo>
                      <a:pt x="376" y="245"/>
                    </a:lnTo>
                    <a:lnTo>
                      <a:pt x="380" y="228"/>
                    </a:lnTo>
                    <a:lnTo>
                      <a:pt x="383" y="210"/>
                    </a:lnTo>
                    <a:lnTo>
                      <a:pt x="384" y="191"/>
                    </a:lnTo>
                    <a:lnTo>
                      <a:pt x="383" y="173"/>
                    </a:lnTo>
                    <a:lnTo>
                      <a:pt x="380" y="155"/>
                    </a:lnTo>
                    <a:lnTo>
                      <a:pt x="376" y="136"/>
                    </a:lnTo>
                    <a:lnTo>
                      <a:pt x="370" y="119"/>
                    </a:lnTo>
                    <a:lnTo>
                      <a:pt x="362" y="102"/>
                    </a:lnTo>
                    <a:lnTo>
                      <a:pt x="352" y="85"/>
                    </a:lnTo>
                    <a:lnTo>
                      <a:pt x="340" y="71"/>
                    </a:lnTo>
                    <a:lnTo>
                      <a:pt x="327" y="57"/>
                    </a:lnTo>
                    <a:lnTo>
                      <a:pt x="314" y="44"/>
                    </a:lnTo>
                    <a:lnTo>
                      <a:pt x="299" y="33"/>
                    </a:lnTo>
                    <a:lnTo>
                      <a:pt x="282" y="22"/>
                    </a:lnTo>
                    <a:lnTo>
                      <a:pt x="266" y="14"/>
                    </a:lnTo>
                    <a:lnTo>
                      <a:pt x="249" y="8"/>
                    </a:lnTo>
                    <a:lnTo>
                      <a:pt x="231" y="4"/>
                    </a:lnTo>
                    <a:lnTo>
                      <a:pt x="212" y="1"/>
                    </a:lnTo>
                    <a:lnTo>
                      <a:pt x="193" y="0"/>
                    </a:lnTo>
                    <a:lnTo>
                      <a:pt x="173" y="1"/>
                    </a:lnTo>
                    <a:lnTo>
                      <a:pt x="153" y="4"/>
                    </a:lnTo>
                    <a:lnTo>
                      <a:pt x="135" y="8"/>
                    </a:lnTo>
                    <a:lnTo>
                      <a:pt x="118" y="15"/>
                    </a:lnTo>
                    <a:lnTo>
                      <a:pt x="102" y="23"/>
                    </a:lnTo>
                    <a:lnTo>
                      <a:pt x="85" y="33"/>
                    </a:lnTo>
                    <a:lnTo>
                      <a:pt x="70" y="44"/>
                    </a:lnTo>
                    <a:lnTo>
                      <a:pt x="57" y="56"/>
                    </a:lnTo>
                    <a:lnTo>
                      <a:pt x="44" y="69"/>
                    </a:lnTo>
                    <a:lnTo>
                      <a:pt x="34" y="84"/>
                    </a:lnTo>
                    <a:lnTo>
                      <a:pt x="23" y="100"/>
                    </a:lnTo>
                    <a:lnTo>
                      <a:pt x="15" y="117"/>
                    </a:lnTo>
                    <a:lnTo>
                      <a:pt x="9" y="135"/>
                    </a:lnTo>
                    <a:lnTo>
                      <a:pt x="4" y="152"/>
                    </a:lnTo>
                    <a:lnTo>
                      <a:pt x="1" y="172"/>
                    </a:lnTo>
                    <a:lnTo>
                      <a:pt x="0" y="191"/>
                    </a:lnTo>
                    <a:lnTo>
                      <a:pt x="1" y="210"/>
                    </a:lnTo>
                    <a:lnTo>
                      <a:pt x="4" y="228"/>
                    </a:lnTo>
                    <a:lnTo>
                      <a:pt x="8" y="245"/>
                    </a:lnTo>
                    <a:lnTo>
                      <a:pt x="14" y="263"/>
                    </a:lnTo>
                    <a:lnTo>
                      <a:pt x="22" y="279"/>
                    </a:lnTo>
                    <a:lnTo>
                      <a:pt x="31" y="295"/>
                    </a:lnTo>
                    <a:lnTo>
                      <a:pt x="42" y="310"/>
                    </a:lnTo>
                    <a:lnTo>
                      <a:pt x="54" y="324"/>
                    </a:lnTo>
                    <a:lnTo>
                      <a:pt x="65" y="336"/>
                    </a:lnTo>
                    <a:lnTo>
                      <a:pt x="73" y="351"/>
                    </a:lnTo>
                    <a:lnTo>
                      <a:pt x="79" y="366"/>
                    </a:lnTo>
                    <a:lnTo>
                      <a:pt x="80" y="384"/>
                    </a:lnTo>
                    <a:lnTo>
                      <a:pt x="157" y="384"/>
                    </a:lnTo>
                    <a:lnTo>
                      <a:pt x="156" y="368"/>
                    </a:lnTo>
                    <a:lnTo>
                      <a:pt x="153" y="351"/>
                    </a:lnTo>
                    <a:lnTo>
                      <a:pt x="150" y="336"/>
                    </a:lnTo>
                    <a:lnTo>
                      <a:pt x="144" y="320"/>
                    </a:lnTo>
                    <a:lnTo>
                      <a:pt x="137" y="307"/>
                    </a:lnTo>
                    <a:lnTo>
                      <a:pt x="129" y="293"/>
                    </a:lnTo>
                    <a:lnTo>
                      <a:pt x="120" y="280"/>
                    </a:lnTo>
                    <a:lnTo>
                      <a:pt x="108" y="269"/>
                    </a:lnTo>
                    <a:lnTo>
                      <a:pt x="96" y="252"/>
                    </a:lnTo>
                    <a:lnTo>
                      <a:pt x="85" y="234"/>
                    </a:lnTo>
                    <a:lnTo>
                      <a:pt x="80" y="213"/>
                    </a:lnTo>
                    <a:lnTo>
                      <a:pt x="77" y="191"/>
                    </a:lnTo>
                    <a:lnTo>
                      <a:pt x="80" y="168"/>
                    </a:lnTo>
                    <a:lnTo>
                      <a:pt x="87" y="148"/>
                    </a:lnTo>
                    <a:lnTo>
                      <a:pt x="97" y="128"/>
                    </a:lnTo>
                    <a:lnTo>
                      <a:pt x="111" y="111"/>
                    </a:lnTo>
                    <a:lnTo>
                      <a:pt x="119" y="103"/>
                    </a:lnTo>
                    <a:lnTo>
                      <a:pt x="128" y="96"/>
                    </a:lnTo>
                    <a:lnTo>
                      <a:pt x="138" y="90"/>
                    </a:lnTo>
                    <a:lnTo>
                      <a:pt x="149" y="85"/>
                    </a:lnTo>
                    <a:lnTo>
                      <a:pt x="159" y="82"/>
                    </a:lnTo>
                    <a:lnTo>
                      <a:pt x="170" y="80"/>
                    </a:lnTo>
                    <a:lnTo>
                      <a:pt x="181" y="77"/>
                    </a:lnTo>
                    <a:lnTo>
                      <a:pt x="193" y="77"/>
                    </a:lnTo>
                    <a:lnTo>
                      <a:pt x="204" y="77"/>
                    </a:lnTo>
                    <a:lnTo>
                      <a:pt x="216" y="80"/>
                    </a:lnTo>
                    <a:lnTo>
                      <a:pt x="226" y="82"/>
                    </a:lnTo>
                    <a:lnTo>
                      <a:pt x="238" y="85"/>
                    </a:lnTo>
                    <a:lnTo>
                      <a:pt x="247" y="90"/>
                    </a:lnTo>
                    <a:lnTo>
                      <a:pt x="257" y="96"/>
                    </a:lnTo>
                    <a:lnTo>
                      <a:pt x="266" y="103"/>
                    </a:lnTo>
                    <a:lnTo>
                      <a:pt x="274" y="111"/>
                    </a:lnTo>
                    <a:lnTo>
                      <a:pt x="288" y="128"/>
                    </a:lnTo>
                    <a:lnTo>
                      <a:pt x="297" y="148"/>
                    </a:lnTo>
                    <a:lnTo>
                      <a:pt x="304" y="168"/>
                    </a:lnTo>
                    <a:lnTo>
                      <a:pt x="307" y="191"/>
                    </a:lnTo>
                    <a:lnTo>
                      <a:pt x="304" y="213"/>
                    </a:lnTo>
                    <a:lnTo>
                      <a:pt x="299" y="234"/>
                    </a:lnTo>
                    <a:lnTo>
                      <a:pt x="288" y="254"/>
                    </a:lnTo>
                    <a:lnTo>
                      <a:pt x="276" y="271"/>
                    </a:lnTo>
                    <a:lnTo>
                      <a:pt x="265" y="282"/>
                    </a:lnTo>
                    <a:lnTo>
                      <a:pt x="256" y="294"/>
                    </a:lnTo>
                    <a:lnTo>
                      <a:pt x="248" y="308"/>
                    </a:lnTo>
                    <a:lnTo>
                      <a:pt x="241" y="321"/>
                    </a:lnTo>
                    <a:lnTo>
                      <a:pt x="235" y="336"/>
                    </a:lnTo>
                    <a:lnTo>
                      <a:pt x="232" y="351"/>
                    </a:lnTo>
                    <a:lnTo>
                      <a:pt x="229" y="368"/>
                    </a:lnTo>
                    <a:lnTo>
                      <a:pt x="228" y="384"/>
                    </a:lnTo>
                    <a:lnTo>
                      <a:pt x="304" y="38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6" name="Rectangle 18"/>
              <p:cNvSpPr>
                <a:spLocks noChangeArrowheads="1"/>
              </p:cNvSpPr>
              <p:nvPr/>
            </p:nvSpPr>
            <p:spPr bwMode="auto">
              <a:xfrm>
                <a:off x="-730127" y="440819"/>
                <a:ext cx="84865" cy="287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7" name="Rectangle 19"/>
              <p:cNvSpPr>
                <a:spLocks noChangeArrowheads="1"/>
              </p:cNvSpPr>
              <p:nvPr/>
            </p:nvSpPr>
            <p:spPr bwMode="auto">
              <a:xfrm>
                <a:off x="-715730" y="477190"/>
                <a:ext cx="56830" cy="295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8" name="Rectangle 20"/>
              <p:cNvSpPr>
                <a:spLocks noChangeArrowheads="1"/>
              </p:cNvSpPr>
              <p:nvPr/>
            </p:nvSpPr>
            <p:spPr bwMode="auto">
              <a:xfrm>
                <a:off x="-701333" y="344588"/>
                <a:ext cx="28794" cy="545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-1280160" y="2587752"/>
            <a:ext cx="1188720" cy="2123658"/>
            <a:chOff x="-1280160" y="1994916"/>
            <a:chExt cx="1188720" cy="2123658"/>
          </a:xfrm>
        </p:grpSpPr>
        <p:sp>
          <p:nvSpPr>
            <p:cNvPr id="20" name="TextBox 19"/>
            <p:cNvSpPr txBox="1"/>
            <p:nvPr/>
          </p:nvSpPr>
          <p:spPr>
            <a:xfrm flipH="1">
              <a:off x="-1280160" y="1994916"/>
              <a:ext cx="1188720" cy="21236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lIns="91440" tIns="502920" rIns="91440" bIns="91440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</a:rPr>
                <a:t>To add your own images to this slide, right-click an image and choose </a:t>
              </a:r>
              <a:r>
                <a:rPr lang="en-US" sz="11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Change Picture</a:t>
              </a: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</a:rPr>
                <a:t>. Then, copy the slide to your presentation.  </a:t>
              </a:r>
            </a:p>
          </p:txBody>
        </p:sp>
        <p:sp>
          <p:nvSpPr>
            <p:cNvPr id="21" name="Freeform 9"/>
            <p:cNvSpPr>
              <a:spLocks noChangeAspect="1"/>
            </p:cNvSpPr>
            <p:nvPr/>
          </p:nvSpPr>
          <p:spPr bwMode="auto">
            <a:xfrm>
              <a:off x="-785863" y="2104644"/>
              <a:ext cx="200126" cy="274320"/>
            </a:xfrm>
            <a:custGeom>
              <a:avLst/>
              <a:gdLst>
                <a:gd name="T0" fmla="*/ 340 w 704"/>
                <a:gd name="T1" fmla="*/ 640 h 965"/>
                <a:gd name="T2" fmla="*/ 360 w 704"/>
                <a:gd name="T3" fmla="*/ 608 h 965"/>
                <a:gd name="T4" fmla="*/ 381 w 704"/>
                <a:gd name="T5" fmla="*/ 571 h 965"/>
                <a:gd name="T6" fmla="*/ 401 w 704"/>
                <a:gd name="T7" fmla="*/ 531 h 965"/>
                <a:gd name="T8" fmla="*/ 421 w 704"/>
                <a:gd name="T9" fmla="*/ 490 h 965"/>
                <a:gd name="T10" fmla="*/ 439 w 704"/>
                <a:gd name="T11" fmla="*/ 448 h 965"/>
                <a:gd name="T12" fmla="*/ 454 w 704"/>
                <a:gd name="T13" fmla="*/ 408 h 965"/>
                <a:gd name="T14" fmla="*/ 465 w 704"/>
                <a:gd name="T15" fmla="*/ 372 h 965"/>
                <a:gd name="T16" fmla="*/ 499 w 704"/>
                <a:gd name="T17" fmla="*/ 357 h 965"/>
                <a:gd name="T18" fmla="*/ 557 w 704"/>
                <a:gd name="T19" fmla="*/ 348 h 965"/>
                <a:gd name="T20" fmla="*/ 610 w 704"/>
                <a:gd name="T21" fmla="*/ 321 h 965"/>
                <a:gd name="T22" fmla="*/ 652 w 704"/>
                <a:gd name="T23" fmla="*/ 277 h 965"/>
                <a:gd name="T24" fmla="*/ 673 w 704"/>
                <a:gd name="T25" fmla="*/ 237 h 965"/>
                <a:gd name="T26" fmla="*/ 695 w 704"/>
                <a:gd name="T27" fmla="*/ 188 h 965"/>
                <a:gd name="T28" fmla="*/ 704 w 704"/>
                <a:gd name="T29" fmla="*/ 165 h 965"/>
                <a:gd name="T30" fmla="*/ 695 w 704"/>
                <a:gd name="T31" fmla="*/ 141 h 965"/>
                <a:gd name="T32" fmla="*/ 635 w 704"/>
                <a:gd name="T33" fmla="*/ 110 h 965"/>
                <a:gd name="T34" fmla="*/ 570 w 704"/>
                <a:gd name="T35" fmla="*/ 243 h 965"/>
                <a:gd name="T36" fmla="*/ 545 w 704"/>
                <a:gd name="T37" fmla="*/ 254 h 965"/>
                <a:gd name="T38" fmla="*/ 418 w 704"/>
                <a:gd name="T39" fmla="*/ 197 h 965"/>
                <a:gd name="T40" fmla="*/ 398 w 704"/>
                <a:gd name="T41" fmla="*/ 176 h 965"/>
                <a:gd name="T42" fmla="*/ 400 w 704"/>
                <a:gd name="T43" fmla="*/ 148 h 965"/>
                <a:gd name="T44" fmla="*/ 407 w 704"/>
                <a:gd name="T45" fmla="*/ 3 h 965"/>
                <a:gd name="T46" fmla="*/ 381 w 704"/>
                <a:gd name="T47" fmla="*/ 3 h 965"/>
                <a:gd name="T48" fmla="*/ 361 w 704"/>
                <a:gd name="T49" fmla="*/ 20 h 965"/>
                <a:gd name="T50" fmla="*/ 329 w 704"/>
                <a:gd name="T51" fmla="*/ 92 h 965"/>
                <a:gd name="T52" fmla="*/ 329 w 704"/>
                <a:gd name="T53" fmla="*/ 92 h 965"/>
                <a:gd name="T54" fmla="*/ 329 w 704"/>
                <a:gd name="T55" fmla="*/ 92 h 965"/>
                <a:gd name="T56" fmla="*/ 312 w 704"/>
                <a:gd name="T57" fmla="*/ 152 h 965"/>
                <a:gd name="T58" fmla="*/ 316 w 704"/>
                <a:gd name="T59" fmla="*/ 212 h 965"/>
                <a:gd name="T60" fmla="*/ 338 w 704"/>
                <a:gd name="T61" fmla="*/ 268 h 965"/>
                <a:gd name="T62" fmla="*/ 378 w 704"/>
                <a:gd name="T63" fmla="*/ 314 h 965"/>
                <a:gd name="T64" fmla="*/ 358 w 704"/>
                <a:gd name="T65" fmla="*/ 343 h 965"/>
                <a:gd name="T66" fmla="*/ 336 w 704"/>
                <a:gd name="T67" fmla="*/ 377 h 965"/>
                <a:gd name="T68" fmla="*/ 314 w 704"/>
                <a:gd name="T69" fmla="*/ 415 h 965"/>
                <a:gd name="T70" fmla="*/ 294 w 704"/>
                <a:gd name="T71" fmla="*/ 457 h 965"/>
                <a:gd name="T72" fmla="*/ 276 w 704"/>
                <a:gd name="T73" fmla="*/ 499 h 965"/>
                <a:gd name="T74" fmla="*/ 262 w 704"/>
                <a:gd name="T75" fmla="*/ 539 h 965"/>
                <a:gd name="T76" fmla="*/ 247 w 704"/>
                <a:gd name="T77" fmla="*/ 577 h 965"/>
                <a:gd name="T78" fmla="*/ 238 w 704"/>
                <a:gd name="T79" fmla="*/ 611 h 965"/>
                <a:gd name="T80" fmla="*/ 178 w 704"/>
                <a:gd name="T81" fmla="*/ 611 h 965"/>
                <a:gd name="T82" fmla="*/ 122 w 704"/>
                <a:gd name="T83" fmla="*/ 629 h 965"/>
                <a:gd name="T84" fmla="*/ 73 w 704"/>
                <a:gd name="T85" fmla="*/ 666 h 965"/>
                <a:gd name="T86" fmla="*/ 37 w 704"/>
                <a:gd name="T87" fmla="*/ 716 h 965"/>
                <a:gd name="T88" fmla="*/ 37 w 704"/>
                <a:gd name="T89" fmla="*/ 716 h 965"/>
                <a:gd name="T90" fmla="*/ 37 w 704"/>
                <a:gd name="T91" fmla="*/ 716 h 965"/>
                <a:gd name="T92" fmla="*/ 0 w 704"/>
                <a:gd name="T93" fmla="*/ 802 h 965"/>
                <a:gd name="T94" fmla="*/ 10 w 704"/>
                <a:gd name="T95" fmla="*/ 825 h 965"/>
                <a:gd name="T96" fmla="*/ 69 w 704"/>
                <a:gd name="T97" fmla="*/ 856 h 965"/>
                <a:gd name="T98" fmla="*/ 135 w 704"/>
                <a:gd name="T99" fmla="*/ 724 h 965"/>
                <a:gd name="T100" fmla="*/ 160 w 704"/>
                <a:gd name="T101" fmla="*/ 713 h 965"/>
                <a:gd name="T102" fmla="*/ 287 w 704"/>
                <a:gd name="T103" fmla="*/ 769 h 965"/>
                <a:gd name="T104" fmla="*/ 307 w 704"/>
                <a:gd name="T105" fmla="*/ 791 h 965"/>
                <a:gd name="T106" fmla="*/ 305 w 704"/>
                <a:gd name="T107" fmla="*/ 818 h 965"/>
                <a:gd name="T108" fmla="*/ 298 w 704"/>
                <a:gd name="T109" fmla="*/ 961 h 965"/>
                <a:gd name="T110" fmla="*/ 323 w 704"/>
                <a:gd name="T111" fmla="*/ 961 h 965"/>
                <a:gd name="T112" fmla="*/ 343 w 704"/>
                <a:gd name="T113" fmla="*/ 945 h 965"/>
                <a:gd name="T114" fmla="*/ 360 w 704"/>
                <a:gd name="T115" fmla="*/ 911 h 965"/>
                <a:gd name="T116" fmla="*/ 376 w 704"/>
                <a:gd name="T117" fmla="*/ 874 h 965"/>
                <a:gd name="T118" fmla="*/ 392 w 704"/>
                <a:gd name="T119" fmla="*/ 814 h 965"/>
                <a:gd name="T120" fmla="*/ 389 w 704"/>
                <a:gd name="T121" fmla="*/ 756 h 965"/>
                <a:gd name="T122" fmla="*/ 367 w 704"/>
                <a:gd name="T123" fmla="*/ 700 h 965"/>
                <a:gd name="T124" fmla="*/ 329 w 704"/>
                <a:gd name="T125" fmla="*/ 655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04" h="965">
                  <a:moveTo>
                    <a:pt x="329" y="655"/>
                  </a:moveTo>
                  <a:lnTo>
                    <a:pt x="340" y="640"/>
                  </a:lnTo>
                  <a:lnTo>
                    <a:pt x="349" y="626"/>
                  </a:lnTo>
                  <a:lnTo>
                    <a:pt x="360" y="608"/>
                  </a:lnTo>
                  <a:lnTo>
                    <a:pt x="371" y="591"/>
                  </a:lnTo>
                  <a:lnTo>
                    <a:pt x="381" y="571"/>
                  </a:lnTo>
                  <a:lnTo>
                    <a:pt x="392" y="553"/>
                  </a:lnTo>
                  <a:lnTo>
                    <a:pt x="401" y="531"/>
                  </a:lnTo>
                  <a:lnTo>
                    <a:pt x="412" y="511"/>
                  </a:lnTo>
                  <a:lnTo>
                    <a:pt x="421" y="490"/>
                  </a:lnTo>
                  <a:lnTo>
                    <a:pt x="430" y="468"/>
                  </a:lnTo>
                  <a:lnTo>
                    <a:pt x="439" y="448"/>
                  </a:lnTo>
                  <a:lnTo>
                    <a:pt x="447" y="428"/>
                  </a:lnTo>
                  <a:lnTo>
                    <a:pt x="454" y="408"/>
                  </a:lnTo>
                  <a:lnTo>
                    <a:pt x="459" y="390"/>
                  </a:lnTo>
                  <a:lnTo>
                    <a:pt x="465" y="372"/>
                  </a:lnTo>
                  <a:lnTo>
                    <a:pt x="468" y="355"/>
                  </a:lnTo>
                  <a:lnTo>
                    <a:pt x="499" y="357"/>
                  </a:lnTo>
                  <a:lnTo>
                    <a:pt x="528" y="355"/>
                  </a:lnTo>
                  <a:lnTo>
                    <a:pt x="557" y="348"/>
                  </a:lnTo>
                  <a:lnTo>
                    <a:pt x="585" y="335"/>
                  </a:lnTo>
                  <a:lnTo>
                    <a:pt x="610" y="321"/>
                  </a:lnTo>
                  <a:lnTo>
                    <a:pt x="634" y="301"/>
                  </a:lnTo>
                  <a:lnTo>
                    <a:pt x="652" y="277"/>
                  </a:lnTo>
                  <a:lnTo>
                    <a:pt x="668" y="250"/>
                  </a:lnTo>
                  <a:lnTo>
                    <a:pt x="673" y="237"/>
                  </a:lnTo>
                  <a:lnTo>
                    <a:pt x="684" y="214"/>
                  </a:lnTo>
                  <a:lnTo>
                    <a:pt x="695" y="188"/>
                  </a:lnTo>
                  <a:lnTo>
                    <a:pt x="701" y="177"/>
                  </a:lnTo>
                  <a:lnTo>
                    <a:pt x="704" y="165"/>
                  </a:lnTo>
                  <a:lnTo>
                    <a:pt x="701" y="152"/>
                  </a:lnTo>
                  <a:lnTo>
                    <a:pt x="695" y="141"/>
                  </a:lnTo>
                  <a:lnTo>
                    <a:pt x="684" y="132"/>
                  </a:lnTo>
                  <a:lnTo>
                    <a:pt x="635" y="110"/>
                  </a:lnTo>
                  <a:lnTo>
                    <a:pt x="579" y="232"/>
                  </a:lnTo>
                  <a:lnTo>
                    <a:pt x="570" y="243"/>
                  </a:lnTo>
                  <a:lnTo>
                    <a:pt x="557" y="250"/>
                  </a:lnTo>
                  <a:lnTo>
                    <a:pt x="545" y="254"/>
                  </a:lnTo>
                  <a:lnTo>
                    <a:pt x="530" y="250"/>
                  </a:lnTo>
                  <a:lnTo>
                    <a:pt x="418" y="197"/>
                  </a:lnTo>
                  <a:lnTo>
                    <a:pt x="407" y="188"/>
                  </a:lnTo>
                  <a:lnTo>
                    <a:pt x="398" y="176"/>
                  </a:lnTo>
                  <a:lnTo>
                    <a:pt x="396" y="163"/>
                  </a:lnTo>
                  <a:lnTo>
                    <a:pt x="400" y="148"/>
                  </a:lnTo>
                  <a:lnTo>
                    <a:pt x="456" y="27"/>
                  </a:lnTo>
                  <a:lnTo>
                    <a:pt x="407" y="3"/>
                  </a:lnTo>
                  <a:lnTo>
                    <a:pt x="394" y="0"/>
                  </a:lnTo>
                  <a:lnTo>
                    <a:pt x="381" y="3"/>
                  </a:lnTo>
                  <a:lnTo>
                    <a:pt x="371" y="9"/>
                  </a:lnTo>
                  <a:lnTo>
                    <a:pt x="361" y="20"/>
                  </a:lnTo>
                  <a:lnTo>
                    <a:pt x="329" y="92"/>
                  </a:lnTo>
                  <a:lnTo>
                    <a:pt x="329" y="92"/>
                  </a:lnTo>
                  <a:lnTo>
                    <a:pt x="329" y="92"/>
                  </a:lnTo>
                  <a:lnTo>
                    <a:pt x="329" y="92"/>
                  </a:lnTo>
                  <a:lnTo>
                    <a:pt x="329" y="92"/>
                  </a:lnTo>
                  <a:lnTo>
                    <a:pt x="329" y="92"/>
                  </a:lnTo>
                  <a:lnTo>
                    <a:pt x="318" y="121"/>
                  </a:lnTo>
                  <a:lnTo>
                    <a:pt x="312" y="152"/>
                  </a:lnTo>
                  <a:lnTo>
                    <a:pt x="312" y="183"/>
                  </a:lnTo>
                  <a:lnTo>
                    <a:pt x="316" y="212"/>
                  </a:lnTo>
                  <a:lnTo>
                    <a:pt x="325" y="241"/>
                  </a:lnTo>
                  <a:lnTo>
                    <a:pt x="338" y="268"/>
                  </a:lnTo>
                  <a:lnTo>
                    <a:pt x="356" y="292"/>
                  </a:lnTo>
                  <a:lnTo>
                    <a:pt x="378" y="314"/>
                  </a:lnTo>
                  <a:lnTo>
                    <a:pt x="367" y="328"/>
                  </a:lnTo>
                  <a:lnTo>
                    <a:pt x="358" y="343"/>
                  </a:lnTo>
                  <a:lnTo>
                    <a:pt x="347" y="359"/>
                  </a:lnTo>
                  <a:lnTo>
                    <a:pt x="336" y="377"/>
                  </a:lnTo>
                  <a:lnTo>
                    <a:pt x="325" y="395"/>
                  </a:lnTo>
                  <a:lnTo>
                    <a:pt x="314" y="415"/>
                  </a:lnTo>
                  <a:lnTo>
                    <a:pt x="305" y="435"/>
                  </a:lnTo>
                  <a:lnTo>
                    <a:pt x="294" y="457"/>
                  </a:lnTo>
                  <a:lnTo>
                    <a:pt x="285" y="479"/>
                  </a:lnTo>
                  <a:lnTo>
                    <a:pt x="276" y="499"/>
                  </a:lnTo>
                  <a:lnTo>
                    <a:pt x="269" y="519"/>
                  </a:lnTo>
                  <a:lnTo>
                    <a:pt x="262" y="539"/>
                  </a:lnTo>
                  <a:lnTo>
                    <a:pt x="254" y="559"/>
                  </a:lnTo>
                  <a:lnTo>
                    <a:pt x="247" y="577"/>
                  </a:lnTo>
                  <a:lnTo>
                    <a:pt x="242" y="595"/>
                  </a:lnTo>
                  <a:lnTo>
                    <a:pt x="238" y="611"/>
                  </a:lnTo>
                  <a:lnTo>
                    <a:pt x="207" y="608"/>
                  </a:lnTo>
                  <a:lnTo>
                    <a:pt x="178" y="611"/>
                  </a:lnTo>
                  <a:lnTo>
                    <a:pt x="149" y="617"/>
                  </a:lnTo>
                  <a:lnTo>
                    <a:pt x="122" y="629"/>
                  </a:lnTo>
                  <a:lnTo>
                    <a:pt x="95" y="646"/>
                  </a:lnTo>
                  <a:lnTo>
                    <a:pt x="73" y="666"/>
                  </a:lnTo>
                  <a:lnTo>
                    <a:pt x="53" y="689"/>
                  </a:lnTo>
                  <a:lnTo>
                    <a:pt x="37" y="716"/>
                  </a:lnTo>
                  <a:lnTo>
                    <a:pt x="37" y="716"/>
                  </a:lnTo>
                  <a:lnTo>
                    <a:pt x="37" y="716"/>
                  </a:lnTo>
                  <a:lnTo>
                    <a:pt x="37" y="716"/>
                  </a:lnTo>
                  <a:lnTo>
                    <a:pt x="37" y="716"/>
                  </a:lnTo>
                  <a:lnTo>
                    <a:pt x="4" y="789"/>
                  </a:lnTo>
                  <a:lnTo>
                    <a:pt x="0" y="802"/>
                  </a:lnTo>
                  <a:lnTo>
                    <a:pt x="2" y="814"/>
                  </a:lnTo>
                  <a:lnTo>
                    <a:pt x="10" y="825"/>
                  </a:lnTo>
                  <a:lnTo>
                    <a:pt x="20" y="834"/>
                  </a:lnTo>
                  <a:lnTo>
                    <a:pt x="69" y="856"/>
                  </a:lnTo>
                  <a:lnTo>
                    <a:pt x="126" y="735"/>
                  </a:lnTo>
                  <a:lnTo>
                    <a:pt x="135" y="724"/>
                  </a:lnTo>
                  <a:lnTo>
                    <a:pt x="147" y="715"/>
                  </a:lnTo>
                  <a:lnTo>
                    <a:pt x="160" y="713"/>
                  </a:lnTo>
                  <a:lnTo>
                    <a:pt x="175" y="716"/>
                  </a:lnTo>
                  <a:lnTo>
                    <a:pt x="287" y="769"/>
                  </a:lnTo>
                  <a:lnTo>
                    <a:pt x="298" y="778"/>
                  </a:lnTo>
                  <a:lnTo>
                    <a:pt x="307" y="791"/>
                  </a:lnTo>
                  <a:lnTo>
                    <a:pt x="309" y="804"/>
                  </a:lnTo>
                  <a:lnTo>
                    <a:pt x="305" y="818"/>
                  </a:lnTo>
                  <a:lnTo>
                    <a:pt x="249" y="938"/>
                  </a:lnTo>
                  <a:lnTo>
                    <a:pt x="298" y="961"/>
                  </a:lnTo>
                  <a:lnTo>
                    <a:pt x="311" y="965"/>
                  </a:lnTo>
                  <a:lnTo>
                    <a:pt x="323" y="961"/>
                  </a:lnTo>
                  <a:lnTo>
                    <a:pt x="334" y="956"/>
                  </a:lnTo>
                  <a:lnTo>
                    <a:pt x="343" y="945"/>
                  </a:lnTo>
                  <a:lnTo>
                    <a:pt x="349" y="934"/>
                  </a:lnTo>
                  <a:lnTo>
                    <a:pt x="360" y="911"/>
                  </a:lnTo>
                  <a:lnTo>
                    <a:pt x="371" y="887"/>
                  </a:lnTo>
                  <a:lnTo>
                    <a:pt x="376" y="874"/>
                  </a:lnTo>
                  <a:lnTo>
                    <a:pt x="387" y="845"/>
                  </a:lnTo>
                  <a:lnTo>
                    <a:pt x="392" y="814"/>
                  </a:lnTo>
                  <a:lnTo>
                    <a:pt x="394" y="785"/>
                  </a:lnTo>
                  <a:lnTo>
                    <a:pt x="389" y="756"/>
                  </a:lnTo>
                  <a:lnTo>
                    <a:pt x="380" y="727"/>
                  </a:lnTo>
                  <a:lnTo>
                    <a:pt x="367" y="700"/>
                  </a:lnTo>
                  <a:lnTo>
                    <a:pt x="351" y="676"/>
                  </a:lnTo>
                  <a:lnTo>
                    <a:pt x="329" y="6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-1280160" y="0"/>
            <a:ext cx="1188720" cy="769441"/>
            <a:chOff x="-1280160" y="91440"/>
            <a:chExt cx="1188720" cy="769441"/>
          </a:xfrm>
        </p:grpSpPr>
        <p:sp>
          <p:nvSpPr>
            <p:cNvPr id="26" name="TextBox 25"/>
            <p:cNvSpPr txBox="1"/>
            <p:nvPr/>
          </p:nvSpPr>
          <p:spPr>
            <a:xfrm flipH="1">
              <a:off x="-1280160" y="91440"/>
              <a:ext cx="1188720" cy="76944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lIns="91440" tIns="502920" rIns="91440" bIns="91440" rtlCol="0">
              <a:spAutoFit/>
            </a:bodyPr>
            <a:lstStyle/>
            <a:p>
              <a:pPr algn="ctr">
                <a:spcAft>
                  <a:spcPts val="800"/>
                </a:spcAft>
              </a:pP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</a:rPr>
                <a:t>Example Slide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-924280" y="200159"/>
              <a:ext cx="476961" cy="268291"/>
              <a:chOff x="4099606" y="1562728"/>
              <a:chExt cx="496373" cy="279210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4099606" y="1562728"/>
                <a:ext cx="496373" cy="279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4130251" y="1602737"/>
                <a:ext cx="255375" cy="2553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4130251" y="1679747"/>
                <a:ext cx="171953" cy="12768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" name="Rounded Rectangle 30"/>
              <p:cNvSpPr/>
              <p:nvPr/>
            </p:nvSpPr>
            <p:spPr>
              <a:xfrm>
                <a:off x="4334551" y="1654209"/>
                <a:ext cx="229837" cy="153225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11557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/>
          <p:cNvPicPr>
            <a:picLocks noGrp="1" noChangeAspect="1"/>
          </p:cNvPicPr>
          <p:nvPr>
            <p:ph type="pic" idx="2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" r="623"/>
          <a:stretch>
            <a:fillRect/>
          </a:stretch>
        </p:blipFill>
        <p:spPr/>
      </p:pic>
      <p:pic>
        <p:nvPicPr>
          <p:cNvPr id="12" name="Picture Placeholder 11"/>
          <p:cNvPicPr>
            <a:picLocks noGrp="1" noChangeAspect="1"/>
          </p:cNvPicPr>
          <p:nvPr>
            <p:ph type="pic" idx="1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" r="623"/>
          <a:stretch>
            <a:fillRect/>
          </a:stretch>
        </p:blipFill>
        <p:spPr/>
      </p:pic>
      <p:pic>
        <p:nvPicPr>
          <p:cNvPr id="10" name="Picture Placeholder 9"/>
          <p:cNvPicPr>
            <a:picLocks noGrp="1" noChangeAspect="1"/>
          </p:cNvPicPr>
          <p:nvPr>
            <p:ph type="pic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" r="623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Image caption number one</a:t>
            </a:r>
          </a:p>
          <a:p>
            <a:r>
              <a:rPr lang="en-US" dirty="0"/>
              <a:t>(a)</a:t>
            </a:r>
            <a:endParaRPr lang="en-C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(d)</a:t>
            </a:r>
          </a:p>
          <a:p>
            <a:r>
              <a:rPr lang="en-US" dirty="0"/>
              <a:t>Fourth image caption</a:t>
            </a:r>
          </a:p>
          <a:p>
            <a:endParaRPr lang="en-CA" dirty="0"/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idx="19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" r="623"/>
          <a:stretch>
            <a:fillRect/>
          </a:stretch>
        </p:blipFill>
        <p:spPr/>
      </p:pic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Caption two</a:t>
            </a:r>
          </a:p>
          <a:p>
            <a:r>
              <a:rPr lang="en-US" dirty="0"/>
              <a:t>(b)</a:t>
            </a:r>
            <a:endParaRPr lang="en-CA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(c)</a:t>
            </a:r>
          </a:p>
          <a:p>
            <a:r>
              <a:rPr lang="en-US" dirty="0"/>
              <a:t>Third caption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1280160" y="822960"/>
            <a:ext cx="1188720" cy="1718419"/>
            <a:chOff x="-1280160" y="1120138"/>
            <a:chExt cx="1188720" cy="1718419"/>
          </a:xfrm>
        </p:grpSpPr>
        <p:sp>
          <p:nvSpPr>
            <p:cNvPr id="14" name="TextBox 13"/>
            <p:cNvSpPr txBox="1"/>
            <p:nvPr/>
          </p:nvSpPr>
          <p:spPr>
            <a:xfrm flipH="1">
              <a:off x="-1280160" y="1120138"/>
              <a:ext cx="1188720" cy="17184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lIns="91440" tIns="502920" rIns="91440" bIns="91440" rtlCol="0">
              <a:spAutoFit/>
            </a:bodyPr>
            <a:lstStyle/>
            <a:p>
              <a:pPr>
                <a:spcAft>
                  <a:spcPts val="800"/>
                </a:spcAft>
              </a:pPr>
              <a:r>
                <a:rPr lang="en-US" sz="11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Content slide: </a:t>
              </a:r>
              <a:br>
                <a:rPr lang="en-US" sz="1100" b="1" dirty="0">
                  <a:solidFill>
                    <a:schemeClr val="bg1"/>
                  </a:solidFill>
                  <a:latin typeface="Calibri" panose="020F0502020204030204" pitchFamily="34" charset="0"/>
                </a:rPr>
              </a:br>
              <a:r>
                <a:rPr lang="en-US" sz="11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Four Images</a:t>
              </a:r>
            </a:p>
            <a:p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</a:rPr>
                <a:t>This layout lets you present or compare four images.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-829750" y="1229321"/>
              <a:ext cx="287901" cy="274320"/>
              <a:chOff x="-847574" y="200621"/>
              <a:chExt cx="321275" cy="306120"/>
            </a:xfrm>
          </p:grpSpPr>
          <p:sp>
            <p:nvSpPr>
              <p:cNvPr id="16" name="Freeform 12"/>
              <p:cNvSpPr>
                <a:spLocks/>
              </p:cNvSpPr>
              <p:nvPr/>
            </p:nvSpPr>
            <p:spPr bwMode="auto">
              <a:xfrm>
                <a:off x="-600556" y="343073"/>
                <a:ext cx="74257" cy="29551"/>
              </a:xfrm>
              <a:custGeom>
                <a:avLst/>
                <a:gdLst>
                  <a:gd name="T0" fmla="*/ 38 w 196"/>
                  <a:gd name="T1" fmla="*/ 78 h 78"/>
                  <a:gd name="T2" fmla="*/ 158 w 196"/>
                  <a:gd name="T3" fmla="*/ 78 h 78"/>
                  <a:gd name="T4" fmla="*/ 158 w 196"/>
                  <a:gd name="T5" fmla="*/ 78 h 78"/>
                  <a:gd name="T6" fmla="*/ 166 w 196"/>
                  <a:gd name="T7" fmla="*/ 76 h 78"/>
                  <a:gd name="T8" fmla="*/ 172 w 196"/>
                  <a:gd name="T9" fmla="*/ 74 h 78"/>
                  <a:gd name="T10" fmla="*/ 178 w 196"/>
                  <a:gd name="T11" fmla="*/ 71 h 78"/>
                  <a:gd name="T12" fmla="*/ 184 w 196"/>
                  <a:gd name="T13" fmla="*/ 66 h 78"/>
                  <a:gd name="T14" fmla="*/ 189 w 196"/>
                  <a:gd name="T15" fmla="*/ 60 h 78"/>
                  <a:gd name="T16" fmla="*/ 192 w 196"/>
                  <a:gd name="T17" fmla="*/ 53 h 78"/>
                  <a:gd name="T18" fmla="*/ 194 w 196"/>
                  <a:gd name="T19" fmla="*/ 47 h 78"/>
                  <a:gd name="T20" fmla="*/ 196 w 196"/>
                  <a:gd name="T21" fmla="*/ 38 h 78"/>
                  <a:gd name="T22" fmla="*/ 194 w 196"/>
                  <a:gd name="T23" fmla="*/ 30 h 78"/>
                  <a:gd name="T24" fmla="*/ 192 w 196"/>
                  <a:gd name="T25" fmla="*/ 24 h 78"/>
                  <a:gd name="T26" fmla="*/ 189 w 196"/>
                  <a:gd name="T27" fmla="*/ 18 h 78"/>
                  <a:gd name="T28" fmla="*/ 184 w 196"/>
                  <a:gd name="T29" fmla="*/ 12 h 78"/>
                  <a:gd name="T30" fmla="*/ 178 w 196"/>
                  <a:gd name="T31" fmla="*/ 7 h 78"/>
                  <a:gd name="T32" fmla="*/ 172 w 196"/>
                  <a:gd name="T33" fmla="*/ 4 h 78"/>
                  <a:gd name="T34" fmla="*/ 166 w 196"/>
                  <a:gd name="T35" fmla="*/ 2 h 78"/>
                  <a:gd name="T36" fmla="*/ 158 w 196"/>
                  <a:gd name="T37" fmla="*/ 0 h 78"/>
                  <a:gd name="T38" fmla="*/ 158 w 196"/>
                  <a:gd name="T39" fmla="*/ 0 h 78"/>
                  <a:gd name="T40" fmla="*/ 38 w 196"/>
                  <a:gd name="T41" fmla="*/ 0 h 78"/>
                  <a:gd name="T42" fmla="*/ 38 w 196"/>
                  <a:gd name="T43" fmla="*/ 0 h 78"/>
                  <a:gd name="T44" fmla="*/ 30 w 196"/>
                  <a:gd name="T45" fmla="*/ 2 h 78"/>
                  <a:gd name="T46" fmla="*/ 23 w 196"/>
                  <a:gd name="T47" fmla="*/ 4 h 78"/>
                  <a:gd name="T48" fmla="*/ 17 w 196"/>
                  <a:gd name="T49" fmla="*/ 7 h 78"/>
                  <a:gd name="T50" fmla="*/ 11 w 196"/>
                  <a:gd name="T51" fmla="*/ 12 h 78"/>
                  <a:gd name="T52" fmla="*/ 7 w 196"/>
                  <a:gd name="T53" fmla="*/ 18 h 78"/>
                  <a:gd name="T54" fmla="*/ 3 w 196"/>
                  <a:gd name="T55" fmla="*/ 24 h 78"/>
                  <a:gd name="T56" fmla="*/ 1 w 196"/>
                  <a:gd name="T57" fmla="*/ 30 h 78"/>
                  <a:gd name="T58" fmla="*/ 0 w 196"/>
                  <a:gd name="T59" fmla="*/ 38 h 78"/>
                  <a:gd name="T60" fmla="*/ 1 w 196"/>
                  <a:gd name="T61" fmla="*/ 47 h 78"/>
                  <a:gd name="T62" fmla="*/ 3 w 196"/>
                  <a:gd name="T63" fmla="*/ 53 h 78"/>
                  <a:gd name="T64" fmla="*/ 7 w 196"/>
                  <a:gd name="T65" fmla="*/ 60 h 78"/>
                  <a:gd name="T66" fmla="*/ 11 w 196"/>
                  <a:gd name="T67" fmla="*/ 66 h 78"/>
                  <a:gd name="T68" fmla="*/ 17 w 196"/>
                  <a:gd name="T69" fmla="*/ 71 h 78"/>
                  <a:gd name="T70" fmla="*/ 23 w 196"/>
                  <a:gd name="T71" fmla="*/ 74 h 78"/>
                  <a:gd name="T72" fmla="*/ 30 w 196"/>
                  <a:gd name="T73" fmla="*/ 76 h 78"/>
                  <a:gd name="T74" fmla="*/ 38 w 196"/>
                  <a:gd name="T75" fmla="*/ 78 h 78"/>
                  <a:gd name="T76" fmla="*/ 38 w 196"/>
                  <a:gd name="T77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6" h="78">
                    <a:moveTo>
                      <a:pt x="38" y="78"/>
                    </a:moveTo>
                    <a:lnTo>
                      <a:pt x="158" y="78"/>
                    </a:lnTo>
                    <a:lnTo>
                      <a:pt x="158" y="78"/>
                    </a:lnTo>
                    <a:lnTo>
                      <a:pt x="166" y="76"/>
                    </a:lnTo>
                    <a:lnTo>
                      <a:pt x="172" y="74"/>
                    </a:lnTo>
                    <a:lnTo>
                      <a:pt x="178" y="71"/>
                    </a:lnTo>
                    <a:lnTo>
                      <a:pt x="184" y="66"/>
                    </a:lnTo>
                    <a:lnTo>
                      <a:pt x="189" y="60"/>
                    </a:lnTo>
                    <a:lnTo>
                      <a:pt x="192" y="53"/>
                    </a:lnTo>
                    <a:lnTo>
                      <a:pt x="194" y="47"/>
                    </a:lnTo>
                    <a:lnTo>
                      <a:pt x="196" y="38"/>
                    </a:lnTo>
                    <a:lnTo>
                      <a:pt x="194" y="30"/>
                    </a:lnTo>
                    <a:lnTo>
                      <a:pt x="192" y="24"/>
                    </a:lnTo>
                    <a:lnTo>
                      <a:pt x="189" y="18"/>
                    </a:lnTo>
                    <a:lnTo>
                      <a:pt x="184" y="12"/>
                    </a:lnTo>
                    <a:lnTo>
                      <a:pt x="178" y="7"/>
                    </a:lnTo>
                    <a:lnTo>
                      <a:pt x="172" y="4"/>
                    </a:lnTo>
                    <a:lnTo>
                      <a:pt x="166" y="2"/>
                    </a:lnTo>
                    <a:lnTo>
                      <a:pt x="158" y="0"/>
                    </a:lnTo>
                    <a:lnTo>
                      <a:pt x="158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30" y="2"/>
                    </a:lnTo>
                    <a:lnTo>
                      <a:pt x="23" y="4"/>
                    </a:lnTo>
                    <a:lnTo>
                      <a:pt x="17" y="7"/>
                    </a:lnTo>
                    <a:lnTo>
                      <a:pt x="11" y="12"/>
                    </a:lnTo>
                    <a:lnTo>
                      <a:pt x="7" y="18"/>
                    </a:lnTo>
                    <a:lnTo>
                      <a:pt x="3" y="24"/>
                    </a:lnTo>
                    <a:lnTo>
                      <a:pt x="1" y="30"/>
                    </a:lnTo>
                    <a:lnTo>
                      <a:pt x="0" y="38"/>
                    </a:lnTo>
                    <a:lnTo>
                      <a:pt x="1" y="47"/>
                    </a:lnTo>
                    <a:lnTo>
                      <a:pt x="3" y="53"/>
                    </a:lnTo>
                    <a:lnTo>
                      <a:pt x="7" y="60"/>
                    </a:lnTo>
                    <a:lnTo>
                      <a:pt x="11" y="66"/>
                    </a:lnTo>
                    <a:lnTo>
                      <a:pt x="17" y="71"/>
                    </a:lnTo>
                    <a:lnTo>
                      <a:pt x="23" y="74"/>
                    </a:lnTo>
                    <a:lnTo>
                      <a:pt x="30" y="76"/>
                    </a:lnTo>
                    <a:lnTo>
                      <a:pt x="38" y="78"/>
                    </a:lnTo>
                    <a:lnTo>
                      <a:pt x="38" y="7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7" name="Freeform 13"/>
              <p:cNvSpPr>
                <a:spLocks/>
              </p:cNvSpPr>
              <p:nvPr/>
            </p:nvSpPr>
            <p:spPr bwMode="auto">
              <a:xfrm>
                <a:off x="-847574" y="343073"/>
                <a:ext cx="74257" cy="29551"/>
              </a:xfrm>
              <a:custGeom>
                <a:avLst/>
                <a:gdLst>
                  <a:gd name="T0" fmla="*/ 38 w 195"/>
                  <a:gd name="T1" fmla="*/ 78 h 78"/>
                  <a:gd name="T2" fmla="*/ 156 w 195"/>
                  <a:gd name="T3" fmla="*/ 78 h 78"/>
                  <a:gd name="T4" fmla="*/ 156 w 195"/>
                  <a:gd name="T5" fmla="*/ 78 h 78"/>
                  <a:gd name="T6" fmla="*/ 164 w 195"/>
                  <a:gd name="T7" fmla="*/ 76 h 78"/>
                  <a:gd name="T8" fmla="*/ 171 w 195"/>
                  <a:gd name="T9" fmla="*/ 74 h 78"/>
                  <a:gd name="T10" fmla="*/ 178 w 195"/>
                  <a:gd name="T11" fmla="*/ 71 h 78"/>
                  <a:gd name="T12" fmla="*/ 184 w 195"/>
                  <a:gd name="T13" fmla="*/ 66 h 78"/>
                  <a:gd name="T14" fmla="*/ 188 w 195"/>
                  <a:gd name="T15" fmla="*/ 60 h 78"/>
                  <a:gd name="T16" fmla="*/ 192 w 195"/>
                  <a:gd name="T17" fmla="*/ 53 h 78"/>
                  <a:gd name="T18" fmla="*/ 194 w 195"/>
                  <a:gd name="T19" fmla="*/ 47 h 78"/>
                  <a:gd name="T20" fmla="*/ 195 w 195"/>
                  <a:gd name="T21" fmla="*/ 38 h 78"/>
                  <a:gd name="T22" fmla="*/ 194 w 195"/>
                  <a:gd name="T23" fmla="*/ 30 h 78"/>
                  <a:gd name="T24" fmla="*/ 192 w 195"/>
                  <a:gd name="T25" fmla="*/ 24 h 78"/>
                  <a:gd name="T26" fmla="*/ 188 w 195"/>
                  <a:gd name="T27" fmla="*/ 18 h 78"/>
                  <a:gd name="T28" fmla="*/ 184 w 195"/>
                  <a:gd name="T29" fmla="*/ 12 h 78"/>
                  <a:gd name="T30" fmla="*/ 178 w 195"/>
                  <a:gd name="T31" fmla="*/ 7 h 78"/>
                  <a:gd name="T32" fmla="*/ 171 w 195"/>
                  <a:gd name="T33" fmla="*/ 4 h 78"/>
                  <a:gd name="T34" fmla="*/ 164 w 195"/>
                  <a:gd name="T35" fmla="*/ 2 h 78"/>
                  <a:gd name="T36" fmla="*/ 156 w 195"/>
                  <a:gd name="T37" fmla="*/ 0 h 78"/>
                  <a:gd name="T38" fmla="*/ 156 w 195"/>
                  <a:gd name="T39" fmla="*/ 0 h 78"/>
                  <a:gd name="T40" fmla="*/ 38 w 195"/>
                  <a:gd name="T41" fmla="*/ 0 h 78"/>
                  <a:gd name="T42" fmla="*/ 38 w 195"/>
                  <a:gd name="T43" fmla="*/ 0 h 78"/>
                  <a:gd name="T44" fmla="*/ 29 w 195"/>
                  <a:gd name="T45" fmla="*/ 2 h 78"/>
                  <a:gd name="T46" fmla="*/ 23 w 195"/>
                  <a:gd name="T47" fmla="*/ 4 h 78"/>
                  <a:gd name="T48" fmla="*/ 17 w 195"/>
                  <a:gd name="T49" fmla="*/ 7 h 78"/>
                  <a:gd name="T50" fmla="*/ 11 w 195"/>
                  <a:gd name="T51" fmla="*/ 12 h 78"/>
                  <a:gd name="T52" fmla="*/ 6 w 195"/>
                  <a:gd name="T53" fmla="*/ 18 h 78"/>
                  <a:gd name="T54" fmla="*/ 3 w 195"/>
                  <a:gd name="T55" fmla="*/ 24 h 78"/>
                  <a:gd name="T56" fmla="*/ 1 w 195"/>
                  <a:gd name="T57" fmla="*/ 30 h 78"/>
                  <a:gd name="T58" fmla="*/ 0 w 195"/>
                  <a:gd name="T59" fmla="*/ 38 h 78"/>
                  <a:gd name="T60" fmla="*/ 1 w 195"/>
                  <a:gd name="T61" fmla="*/ 47 h 78"/>
                  <a:gd name="T62" fmla="*/ 3 w 195"/>
                  <a:gd name="T63" fmla="*/ 53 h 78"/>
                  <a:gd name="T64" fmla="*/ 6 w 195"/>
                  <a:gd name="T65" fmla="*/ 60 h 78"/>
                  <a:gd name="T66" fmla="*/ 11 w 195"/>
                  <a:gd name="T67" fmla="*/ 66 h 78"/>
                  <a:gd name="T68" fmla="*/ 17 w 195"/>
                  <a:gd name="T69" fmla="*/ 71 h 78"/>
                  <a:gd name="T70" fmla="*/ 23 w 195"/>
                  <a:gd name="T71" fmla="*/ 74 h 78"/>
                  <a:gd name="T72" fmla="*/ 29 w 195"/>
                  <a:gd name="T73" fmla="*/ 76 h 78"/>
                  <a:gd name="T74" fmla="*/ 38 w 195"/>
                  <a:gd name="T75" fmla="*/ 78 h 78"/>
                  <a:gd name="T76" fmla="*/ 38 w 195"/>
                  <a:gd name="T77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5" h="78">
                    <a:moveTo>
                      <a:pt x="38" y="78"/>
                    </a:moveTo>
                    <a:lnTo>
                      <a:pt x="156" y="78"/>
                    </a:lnTo>
                    <a:lnTo>
                      <a:pt x="156" y="78"/>
                    </a:lnTo>
                    <a:lnTo>
                      <a:pt x="164" y="76"/>
                    </a:lnTo>
                    <a:lnTo>
                      <a:pt x="171" y="74"/>
                    </a:lnTo>
                    <a:lnTo>
                      <a:pt x="178" y="71"/>
                    </a:lnTo>
                    <a:lnTo>
                      <a:pt x="184" y="66"/>
                    </a:lnTo>
                    <a:lnTo>
                      <a:pt x="188" y="60"/>
                    </a:lnTo>
                    <a:lnTo>
                      <a:pt x="192" y="53"/>
                    </a:lnTo>
                    <a:lnTo>
                      <a:pt x="194" y="47"/>
                    </a:lnTo>
                    <a:lnTo>
                      <a:pt x="195" y="38"/>
                    </a:lnTo>
                    <a:lnTo>
                      <a:pt x="194" y="30"/>
                    </a:lnTo>
                    <a:lnTo>
                      <a:pt x="192" y="24"/>
                    </a:lnTo>
                    <a:lnTo>
                      <a:pt x="188" y="18"/>
                    </a:lnTo>
                    <a:lnTo>
                      <a:pt x="184" y="12"/>
                    </a:lnTo>
                    <a:lnTo>
                      <a:pt x="178" y="7"/>
                    </a:lnTo>
                    <a:lnTo>
                      <a:pt x="171" y="4"/>
                    </a:lnTo>
                    <a:lnTo>
                      <a:pt x="164" y="2"/>
                    </a:lnTo>
                    <a:lnTo>
                      <a:pt x="156" y="0"/>
                    </a:lnTo>
                    <a:lnTo>
                      <a:pt x="156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29" y="2"/>
                    </a:lnTo>
                    <a:lnTo>
                      <a:pt x="23" y="4"/>
                    </a:lnTo>
                    <a:lnTo>
                      <a:pt x="17" y="7"/>
                    </a:lnTo>
                    <a:lnTo>
                      <a:pt x="11" y="12"/>
                    </a:lnTo>
                    <a:lnTo>
                      <a:pt x="6" y="18"/>
                    </a:lnTo>
                    <a:lnTo>
                      <a:pt x="3" y="24"/>
                    </a:lnTo>
                    <a:lnTo>
                      <a:pt x="1" y="30"/>
                    </a:lnTo>
                    <a:lnTo>
                      <a:pt x="0" y="38"/>
                    </a:lnTo>
                    <a:lnTo>
                      <a:pt x="1" y="47"/>
                    </a:lnTo>
                    <a:lnTo>
                      <a:pt x="3" y="53"/>
                    </a:lnTo>
                    <a:lnTo>
                      <a:pt x="6" y="60"/>
                    </a:lnTo>
                    <a:lnTo>
                      <a:pt x="11" y="66"/>
                    </a:lnTo>
                    <a:lnTo>
                      <a:pt x="17" y="71"/>
                    </a:lnTo>
                    <a:lnTo>
                      <a:pt x="23" y="74"/>
                    </a:lnTo>
                    <a:lnTo>
                      <a:pt x="29" y="76"/>
                    </a:lnTo>
                    <a:lnTo>
                      <a:pt x="38" y="78"/>
                    </a:lnTo>
                    <a:lnTo>
                      <a:pt x="38" y="7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8" name="Freeform 14"/>
              <p:cNvSpPr>
                <a:spLocks/>
              </p:cNvSpPr>
              <p:nvPr/>
            </p:nvSpPr>
            <p:spPr bwMode="auto">
              <a:xfrm>
                <a:off x="-702091" y="200621"/>
                <a:ext cx="29551" cy="74257"/>
              </a:xfrm>
              <a:custGeom>
                <a:avLst/>
                <a:gdLst>
                  <a:gd name="T0" fmla="*/ 0 w 77"/>
                  <a:gd name="T1" fmla="*/ 38 h 196"/>
                  <a:gd name="T2" fmla="*/ 0 w 77"/>
                  <a:gd name="T3" fmla="*/ 158 h 196"/>
                  <a:gd name="T4" fmla="*/ 0 w 77"/>
                  <a:gd name="T5" fmla="*/ 158 h 196"/>
                  <a:gd name="T6" fmla="*/ 1 w 77"/>
                  <a:gd name="T7" fmla="*/ 166 h 196"/>
                  <a:gd name="T8" fmla="*/ 4 w 77"/>
                  <a:gd name="T9" fmla="*/ 173 h 196"/>
                  <a:gd name="T10" fmla="*/ 7 w 77"/>
                  <a:gd name="T11" fmla="*/ 179 h 196"/>
                  <a:gd name="T12" fmla="*/ 12 w 77"/>
                  <a:gd name="T13" fmla="*/ 184 h 196"/>
                  <a:gd name="T14" fmla="*/ 18 w 77"/>
                  <a:gd name="T15" fmla="*/ 189 h 196"/>
                  <a:gd name="T16" fmla="*/ 23 w 77"/>
                  <a:gd name="T17" fmla="*/ 192 h 196"/>
                  <a:gd name="T18" fmla="*/ 30 w 77"/>
                  <a:gd name="T19" fmla="*/ 195 h 196"/>
                  <a:gd name="T20" fmla="*/ 38 w 77"/>
                  <a:gd name="T21" fmla="*/ 196 h 196"/>
                  <a:gd name="T22" fmla="*/ 46 w 77"/>
                  <a:gd name="T23" fmla="*/ 195 h 196"/>
                  <a:gd name="T24" fmla="*/ 53 w 77"/>
                  <a:gd name="T25" fmla="*/ 192 h 196"/>
                  <a:gd name="T26" fmla="*/ 60 w 77"/>
                  <a:gd name="T27" fmla="*/ 189 h 196"/>
                  <a:gd name="T28" fmla="*/ 66 w 77"/>
                  <a:gd name="T29" fmla="*/ 184 h 196"/>
                  <a:gd name="T30" fmla="*/ 71 w 77"/>
                  <a:gd name="T31" fmla="*/ 179 h 196"/>
                  <a:gd name="T32" fmla="*/ 74 w 77"/>
                  <a:gd name="T33" fmla="*/ 173 h 196"/>
                  <a:gd name="T34" fmla="*/ 76 w 77"/>
                  <a:gd name="T35" fmla="*/ 166 h 196"/>
                  <a:gd name="T36" fmla="*/ 77 w 77"/>
                  <a:gd name="T37" fmla="*/ 158 h 196"/>
                  <a:gd name="T38" fmla="*/ 77 w 77"/>
                  <a:gd name="T39" fmla="*/ 158 h 196"/>
                  <a:gd name="T40" fmla="*/ 77 w 77"/>
                  <a:gd name="T41" fmla="*/ 38 h 196"/>
                  <a:gd name="T42" fmla="*/ 77 w 77"/>
                  <a:gd name="T43" fmla="*/ 38 h 196"/>
                  <a:gd name="T44" fmla="*/ 76 w 77"/>
                  <a:gd name="T45" fmla="*/ 30 h 196"/>
                  <a:gd name="T46" fmla="*/ 74 w 77"/>
                  <a:gd name="T47" fmla="*/ 23 h 196"/>
                  <a:gd name="T48" fmla="*/ 71 w 77"/>
                  <a:gd name="T49" fmla="*/ 17 h 196"/>
                  <a:gd name="T50" fmla="*/ 66 w 77"/>
                  <a:gd name="T51" fmla="*/ 12 h 196"/>
                  <a:gd name="T52" fmla="*/ 60 w 77"/>
                  <a:gd name="T53" fmla="*/ 7 h 196"/>
                  <a:gd name="T54" fmla="*/ 53 w 77"/>
                  <a:gd name="T55" fmla="*/ 4 h 196"/>
                  <a:gd name="T56" fmla="*/ 46 w 77"/>
                  <a:gd name="T57" fmla="*/ 1 h 196"/>
                  <a:gd name="T58" fmla="*/ 38 w 77"/>
                  <a:gd name="T59" fmla="*/ 0 h 196"/>
                  <a:gd name="T60" fmla="*/ 30 w 77"/>
                  <a:gd name="T61" fmla="*/ 1 h 196"/>
                  <a:gd name="T62" fmla="*/ 23 w 77"/>
                  <a:gd name="T63" fmla="*/ 4 h 196"/>
                  <a:gd name="T64" fmla="*/ 18 w 77"/>
                  <a:gd name="T65" fmla="*/ 7 h 196"/>
                  <a:gd name="T66" fmla="*/ 12 w 77"/>
                  <a:gd name="T67" fmla="*/ 12 h 196"/>
                  <a:gd name="T68" fmla="*/ 7 w 77"/>
                  <a:gd name="T69" fmla="*/ 17 h 196"/>
                  <a:gd name="T70" fmla="*/ 4 w 77"/>
                  <a:gd name="T71" fmla="*/ 23 h 196"/>
                  <a:gd name="T72" fmla="*/ 1 w 77"/>
                  <a:gd name="T73" fmla="*/ 30 h 196"/>
                  <a:gd name="T74" fmla="*/ 0 w 77"/>
                  <a:gd name="T75" fmla="*/ 38 h 196"/>
                  <a:gd name="T76" fmla="*/ 0 w 77"/>
                  <a:gd name="T77" fmla="*/ 38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7" h="196">
                    <a:moveTo>
                      <a:pt x="0" y="38"/>
                    </a:moveTo>
                    <a:lnTo>
                      <a:pt x="0" y="158"/>
                    </a:lnTo>
                    <a:lnTo>
                      <a:pt x="0" y="158"/>
                    </a:lnTo>
                    <a:lnTo>
                      <a:pt x="1" y="166"/>
                    </a:lnTo>
                    <a:lnTo>
                      <a:pt x="4" y="173"/>
                    </a:lnTo>
                    <a:lnTo>
                      <a:pt x="7" y="179"/>
                    </a:lnTo>
                    <a:lnTo>
                      <a:pt x="12" y="184"/>
                    </a:lnTo>
                    <a:lnTo>
                      <a:pt x="18" y="189"/>
                    </a:lnTo>
                    <a:lnTo>
                      <a:pt x="23" y="192"/>
                    </a:lnTo>
                    <a:lnTo>
                      <a:pt x="30" y="195"/>
                    </a:lnTo>
                    <a:lnTo>
                      <a:pt x="38" y="196"/>
                    </a:lnTo>
                    <a:lnTo>
                      <a:pt x="46" y="195"/>
                    </a:lnTo>
                    <a:lnTo>
                      <a:pt x="53" y="192"/>
                    </a:lnTo>
                    <a:lnTo>
                      <a:pt x="60" y="189"/>
                    </a:lnTo>
                    <a:lnTo>
                      <a:pt x="66" y="184"/>
                    </a:lnTo>
                    <a:lnTo>
                      <a:pt x="71" y="179"/>
                    </a:lnTo>
                    <a:lnTo>
                      <a:pt x="74" y="173"/>
                    </a:lnTo>
                    <a:lnTo>
                      <a:pt x="76" y="166"/>
                    </a:lnTo>
                    <a:lnTo>
                      <a:pt x="77" y="158"/>
                    </a:lnTo>
                    <a:lnTo>
                      <a:pt x="77" y="158"/>
                    </a:lnTo>
                    <a:lnTo>
                      <a:pt x="77" y="38"/>
                    </a:lnTo>
                    <a:lnTo>
                      <a:pt x="77" y="38"/>
                    </a:lnTo>
                    <a:lnTo>
                      <a:pt x="76" y="30"/>
                    </a:lnTo>
                    <a:lnTo>
                      <a:pt x="74" y="23"/>
                    </a:lnTo>
                    <a:lnTo>
                      <a:pt x="71" y="17"/>
                    </a:lnTo>
                    <a:lnTo>
                      <a:pt x="66" y="12"/>
                    </a:lnTo>
                    <a:lnTo>
                      <a:pt x="60" y="7"/>
                    </a:lnTo>
                    <a:lnTo>
                      <a:pt x="53" y="4"/>
                    </a:lnTo>
                    <a:lnTo>
                      <a:pt x="46" y="1"/>
                    </a:lnTo>
                    <a:lnTo>
                      <a:pt x="38" y="0"/>
                    </a:lnTo>
                    <a:lnTo>
                      <a:pt x="30" y="1"/>
                    </a:lnTo>
                    <a:lnTo>
                      <a:pt x="23" y="4"/>
                    </a:lnTo>
                    <a:lnTo>
                      <a:pt x="18" y="7"/>
                    </a:lnTo>
                    <a:lnTo>
                      <a:pt x="12" y="12"/>
                    </a:lnTo>
                    <a:lnTo>
                      <a:pt x="7" y="17"/>
                    </a:lnTo>
                    <a:lnTo>
                      <a:pt x="4" y="23"/>
                    </a:lnTo>
                    <a:lnTo>
                      <a:pt x="1" y="30"/>
                    </a:lnTo>
                    <a:lnTo>
                      <a:pt x="0" y="38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9" name="Freeform 15"/>
              <p:cNvSpPr>
                <a:spLocks/>
              </p:cNvSpPr>
              <p:nvPr/>
            </p:nvSpPr>
            <p:spPr bwMode="auto">
              <a:xfrm>
                <a:off x="-621772" y="240023"/>
                <a:ext cx="60618" cy="62133"/>
              </a:xfrm>
              <a:custGeom>
                <a:avLst/>
                <a:gdLst>
                  <a:gd name="T0" fmla="*/ 96 w 161"/>
                  <a:gd name="T1" fmla="*/ 11 h 162"/>
                  <a:gd name="T2" fmla="*/ 12 w 161"/>
                  <a:gd name="T3" fmla="*/ 95 h 162"/>
                  <a:gd name="T4" fmla="*/ 12 w 161"/>
                  <a:gd name="T5" fmla="*/ 95 h 162"/>
                  <a:gd name="T6" fmla="*/ 4 w 161"/>
                  <a:gd name="T7" fmla="*/ 108 h 162"/>
                  <a:gd name="T8" fmla="*/ 0 w 161"/>
                  <a:gd name="T9" fmla="*/ 123 h 162"/>
                  <a:gd name="T10" fmla="*/ 4 w 161"/>
                  <a:gd name="T11" fmla="*/ 137 h 162"/>
                  <a:gd name="T12" fmla="*/ 12 w 161"/>
                  <a:gd name="T13" fmla="*/ 151 h 162"/>
                  <a:gd name="T14" fmla="*/ 17 w 161"/>
                  <a:gd name="T15" fmla="*/ 155 h 162"/>
                  <a:gd name="T16" fmla="*/ 24 w 161"/>
                  <a:gd name="T17" fmla="*/ 159 h 162"/>
                  <a:gd name="T18" fmla="*/ 31 w 161"/>
                  <a:gd name="T19" fmla="*/ 161 h 162"/>
                  <a:gd name="T20" fmla="*/ 39 w 161"/>
                  <a:gd name="T21" fmla="*/ 162 h 162"/>
                  <a:gd name="T22" fmla="*/ 46 w 161"/>
                  <a:gd name="T23" fmla="*/ 161 h 162"/>
                  <a:gd name="T24" fmla="*/ 53 w 161"/>
                  <a:gd name="T25" fmla="*/ 159 h 162"/>
                  <a:gd name="T26" fmla="*/ 60 w 161"/>
                  <a:gd name="T27" fmla="*/ 155 h 162"/>
                  <a:gd name="T28" fmla="*/ 66 w 161"/>
                  <a:gd name="T29" fmla="*/ 151 h 162"/>
                  <a:gd name="T30" fmla="*/ 66 w 161"/>
                  <a:gd name="T31" fmla="*/ 151 h 162"/>
                  <a:gd name="T32" fmla="*/ 150 w 161"/>
                  <a:gd name="T33" fmla="*/ 67 h 162"/>
                  <a:gd name="T34" fmla="*/ 150 w 161"/>
                  <a:gd name="T35" fmla="*/ 67 h 162"/>
                  <a:gd name="T36" fmla="*/ 158 w 161"/>
                  <a:gd name="T37" fmla="*/ 53 h 162"/>
                  <a:gd name="T38" fmla="*/ 161 w 161"/>
                  <a:gd name="T39" fmla="*/ 39 h 162"/>
                  <a:gd name="T40" fmla="*/ 158 w 161"/>
                  <a:gd name="T41" fmla="*/ 24 h 162"/>
                  <a:gd name="T42" fmla="*/ 150 w 161"/>
                  <a:gd name="T43" fmla="*/ 11 h 162"/>
                  <a:gd name="T44" fmla="*/ 144 w 161"/>
                  <a:gd name="T45" fmla="*/ 7 h 162"/>
                  <a:gd name="T46" fmla="*/ 137 w 161"/>
                  <a:gd name="T47" fmla="*/ 3 h 162"/>
                  <a:gd name="T48" fmla="*/ 130 w 161"/>
                  <a:gd name="T49" fmla="*/ 1 h 162"/>
                  <a:gd name="T50" fmla="*/ 123 w 161"/>
                  <a:gd name="T51" fmla="*/ 0 h 162"/>
                  <a:gd name="T52" fmla="*/ 115 w 161"/>
                  <a:gd name="T53" fmla="*/ 1 h 162"/>
                  <a:gd name="T54" fmla="*/ 108 w 161"/>
                  <a:gd name="T55" fmla="*/ 3 h 162"/>
                  <a:gd name="T56" fmla="*/ 101 w 161"/>
                  <a:gd name="T57" fmla="*/ 7 h 162"/>
                  <a:gd name="T58" fmla="*/ 96 w 161"/>
                  <a:gd name="T59" fmla="*/ 11 h 162"/>
                  <a:gd name="T60" fmla="*/ 96 w 161"/>
                  <a:gd name="T61" fmla="*/ 11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1" h="162">
                    <a:moveTo>
                      <a:pt x="96" y="11"/>
                    </a:moveTo>
                    <a:lnTo>
                      <a:pt x="12" y="95"/>
                    </a:lnTo>
                    <a:lnTo>
                      <a:pt x="12" y="95"/>
                    </a:lnTo>
                    <a:lnTo>
                      <a:pt x="4" y="108"/>
                    </a:lnTo>
                    <a:lnTo>
                      <a:pt x="0" y="123"/>
                    </a:lnTo>
                    <a:lnTo>
                      <a:pt x="4" y="137"/>
                    </a:lnTo>
                    <a:lnTo>
                      <a:pt x="12" y="151"/>
                    </a:lnTo>
                    <a:lnTo>
                      <a:pt x="17" y="155"/>
                    </a:lnTo>
                    <a:lnTo>
                      <a:pt x="24" y="159"/>
                    </a:lnTo>
                    <a:lnTo>
                      <a:pt x="31" y="161"/>
                    </a:lnTo>
                    <a:lnTo>
                      <a:pt x="39" y="162"/>
                    </a:lnTo>
                    <a:lnTo>
                      <a:pt x="46" y="161"/>
                    </a:lnTo>
                    <a:lnTo>
                      <a:pt x="53" y="159"/>
                    </a:lnTo>
                    <a:lnTo>
                      <a:pt x="60" y="155"/>
                    </a:lnTo>
                    <a:lnTo>
                      <a:pt x="66" y="151"/>
                    </a:lnTo>
                    <a:lnTo>
                      <a:pt x="66" y="151"/>
                    </a:lnTo>
                    <a:lnTo>
                      <a:pt x="150" y="67"/>
                    </a:lnTo>
                    <a:lnTo>
                      <a:pt x="150" y="67"/>
                    </a:lnTo>
                    <a:lnTo>
                      <a:pt x="158" y="53"/>
                    </a:lnTo>
                    <a:lnTo>
                      <a:pt x="161" y="39"/>
                    </a:lnTo>
                    <a:lnTo>
                      <a:pt x="158" y="24"/>
                    </a:lnTo>
                    <a:lnTo>
                      <a:pt x="150" y="11"/>
                    </a:lnTo>
                    <a:lnTo>
                      <a:pt x="144" y="7"/>
                    </a:lnTo>
                    <a:lnTo>
                      <a:pt x="137" y="3"/>
                    </a:lnTo>
                    <a:lnTo>
                      <a:pt x="130" y="1"/>
                    </a:lnTo>
                    <a:lnTo>
                      <a:pt x="123" y="0"/>
                    </a:lnTo>
                    <a:lnTo>
                      <a:pt x="115" y="1"/>
                    </a:lnTo>
                    <a:lnTo>
                      <a:pt x="108" y="3"/>
                    </a:lnTo>
                    <a:lnTo>
                      <a:pt x="101" y="7"/>
                    </a:lnTo>
                    <a:lnTo>
                      <a:pt x="96" y="11"/>
                    </a:lnTo>
                    <a:lnTo>
                      <a:pt x="96" y="1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0" name="Freeform 16"/>
              <p:cNvSpPr>
                <a:spLocks/>
              </p:cNvSpPr>
              <p:nvPr/>
            </p:nvSpPr>
            <p:spPr bwMode="auto">
              <a:xfrm>
                <a:off x="-810446" y="240023"/>
                <a:ext cx="60618" cy="62133"/>
              </a:xfrm>
              <a:custGeom>
                <a:avLst/>
                <a:gdLst>
                  <a:gd name="T0" fmla="*/ 12 w 162"/>
                  <a:gd name="T1" fmla="*/ 67 h 162"/>
                  <a:gd name="T2" fmla="*/ 96 w 162"/>
                  <a:gd name="T3" fmla="*/ 151 h 162"/>
                  <a:gd name="T4" fmla="*/ 96 w 162"/>
                  <a:gd name="T5" fmla="*/ 151 h 162"/>
                  <a:gd name="T6" fmla="*/ 102 w 162"/>
                  <a:gd name="T7" fmla="*/ 155 h 162"/>
                  <a:gd name="T8" fmla="*/ 109 w 162"/>
                  <a:gd name="T9" fmla="*/ 159 h 162"/>
                  <a:gd name="T10" fmla="*/ 116 w 162"/>
                  <a:gd name="T11" fmla="*/ 161 h 162"/>
                  <a:gd name="T12" fmla="*/ 124 w 162"/>
                  <a:gd name="T13" fmla="*/ 162 h 162"/>
                  <a:gd name="T14" fmla="*/ 131 w 162"/>
                  <a:gd name="T15" fmla="*/ 161 h 162"/>
                  <a:gd name="T16" fmla="*/ 138 w 162"/>
                  <a:gd name="T17" fmla="*/ 159 h 162"/>
                  <a:gd name="T18" fmla="*/ 144 w 162"/>
                  <a:gd name="T19" fmla="*/ 155 h 162"/>
                  <a:gd name="T20" fmla="*/ 150 w 162"/>
                  <a:gd name="T21" fmla="*/ 151 h 162"/>
                  <a:gd name="T22" fmla="*/ 158 w 162"/>
                  <a:gd name="T23" fmla="*/ 137 h 162"/>
                  <a:gd name="T24" fmla="*/ 162 w 162"/>
                  <a:gd name="T25" fmla="*/ 123 h 162"/>
                  <a:gd name="T26" fmla="*/ 158 w 162"/>
                  <a:gd name="T27" fmla="*/ 108 h 162"/>
                  <a:gd name="T28" fmla="*/ 150 w 162"/>
                  <a:gd name="T29" fmla="*/ 95 h 162"/>
                  <a:gd name="T30" fmla="*/ 150 w 162"/>
                  <a:gd name="T31" fmla="*/ 95 h 162"/>
                  <a:gd name="T32" fmla="*/ 66 w 162"/>
                  <a:gd name="T33" fmla="*/ 11 h 162"/>
                  <a:gd name="T34" fmla="*/ 66 w 162"/>
                  <a:gd name="T35" fmla="*/ 11 h 162"/>
                  <a:gd name="T36" fmla="*/ 60 w 162"/>
                  <a:gd name="T37" fmla="*/ 7 h 162"/>
                  <a:gd name="T38" fmla="*/ 53 w 162"/>
                  <a:gd name="T39" fmla="*/ 3 h 162"/>
                  <a:gd name="T40" fmla="*/ 47 w 162"/>
                  <a:gd name="T41" fmla="*/ 1 h 162"/>
                  <a:gd name="T42" fmla="*/ 40 w 162"/>
                  <a:gd name="T43" fmla="*/ 0 h 162"/>
                  <a:gd name="T44" fmla="*/ 32 w 162"/>
                  <a:gd name="T45" fmla="*/ 1 h 162"/>
                  <a:gd name="T46" fmla="*/ 25 w 162"/>
                  <a:gd name="T47" fmla="*/ 3 h 162"/>
                  <a:gd name="T48" fmla="*/ 18 w 162"/>
                  <a:gd name="T49" fmla="*/ 7 h 162"/>
                  <a:gd name="T50" fmla="*/ 12 w 162"/>
                  <a:gd name="T51" fmla="*/ 11 h 162"/>
                  <a:gd name="T52" fmla="*/ 4 w 162"/>
                  <a:gd name="T53" fmla="*/ 24 h 162"/>
                  <a:gd name="T54" fmla="*/ 0 w 162"/>
                  <a:gd name="T55" fmla="*/ 39 h 162"/>
                  <a:gd name="T56" fmla="*/ 4 w 162"/>
                  <a:gd name="T57" fmla="*/ 53 h 162"/>
                  <a:gd name="T58" fmla="*/ 12 w 162"/>
                  <a:gd name="T59" fmla="*/ 67 h 162"/>
                  <a:gd name="T60" fmla="*/ 12 w 162"/>
                  <a:gd name="T61" fmla="*/ 67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2" h="162">
                    <a:moveTo>
                      <a:pt x="12" y="67"/>
                    </a:moveTo>
                    <a:lnTo>
                      <a:pt x="96" y="151"/>
                    </a:lnTo>
                    <a:lnTo>
                      <a:pt x="96" y="151"/>
                    </a:lnTo>
                    <a:lnTo>
                      <a:pt x="102" y="155"/>
                    </a:lnTo>
                    <a:lnTo>
                      <a:pt x="109" y="159"/>
                    </a:lnTo>
                    <a:lnTo>
                      <a:pt x="116" y="161"/>
                    </a:lnTo>
                    <a:lnTo>
                      <a:pt x="124" y="162"/>
                    </a:lnTo>
                    <a:lnTo>
                      <a:pt x="131" y="161"/>
                    </a:lnTo>
                    <a:lnTo>
                      <a:pt x="138" y="159"/>
                    </a:lnTo>
                    <a:lnTo>
                      <a:pt x="144" y="155"/>
                    </a:lnTo>
                    <a:lnTo>
                      <a:pt x="150" y="151"/>
                    </a:lnTo>
                    <a:lnTo>
                      <a:pt x="158" y="137"/>
                    </a:lnTo>
                    <a:lnTo>
                      <a:pt x="162" y="123"/>
                    </a:lnTo>
                    <a:lnTo>
                      <a:pt x="158" y="108"/>
                    </a:lnTo>
                    <a:lnTo>
                      <a:pt x="150" y="95"/>
                    </a:lnTo>
                    <a:lnTo>
                      <a:pt x="150" y="95"/>
                    </a:lnTo>
                    <a:lnTo>
                      <a:pt x="66" y="11"/>
                    </a:lnTo>
                    <a:lnTo>
                      <a:pt x="66" y="11"/>
                    </a:lnTo>
                    <a:lnTo>
                      <a:pt x="60" y="7"/>
                    </a:lnTo>
                    <a:lnTo>
                      <a:pt x="53" y="3"/>
                    </a:lnTo>
                    <a:lnTo>
                      <a:pt x="47" y="1"/>
                    </a:lnTo>
                    <a:lnTo>
                      <a:pt x="40" y="0"/>
                    </a:lnTo>
                    <a:lnTo>
                      <a:pt x="32" y="1"/>
                    </a:lnTo>
                    <a:lnTo>
                      <a:pt x="25" y="3"/>
                    </a:lnTo>
                    <a:lnTo>
                      <a:pt x="18" y="7"/>
                    </a:lnTo>
                    <a:lnTo>
                      <a:pt x="12" y="11"/>
                    </a:lnTo>
                    <a:lnTo>
                      <a:pt x="4" y="24"/>
                    </a:lnTo>
                    <a:lnTo>
                      <a:pt x="0" y="39"/>
                    </a:lnTo>
                    <a:lnTo>
                      <a:pt x="4" y="53"/>
                    </a:lnTo>
                    <a:lnTo>
                      <a:pt x="12" y="67"/>
                    </a:lnTo>
                    <a:lnTo>
                      <a:pt x="12" y="6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1" name="Freeform 17"/>
              <p:cNvSpPr>
                <a:spLocks/>
              </p:cNvSpPr>
              <p:nvPr/>
            </p:nvSpPr>
            <p:spPr bwMode="auto">
              <a:xfrm>
                <a:off x="-759678" y="287759"/>
                <a:ext cx="145483" cy="145483"/>
              </a:xfrm>
              <a:custGeom>
                <a:avLst/>
                <a:gdLst>
                  <a:gd name="T0" fmla="*/ 305 w 384"/>
                  <a:gd name="T1" fmla="*/ 366 h 384"/>
                  <a:gd name="T2" fmla="*/ 318 w 384"/>
                  <a:gd name="T3" fmla="*/ 338 h 384"/>
                  <a:gd name="T4" fmla="*/ 341 w 384"/>
                  <a:gd name="T5" fmla="*/ 311 h 384"/>
                  <a:gd name="T6" fmla="*/ 362 w 384"/>
                  <a:gd name="T7" fmla="*/ 280 h 384"/>
                  <a:gd name="T8" fmla="*/ 376 w 384"/>
                  <a:gd name="T9" fmla="*/ 245 h 384"/>
                  <a:gd name="T10" fmla="*/ 383 w 384"/>
                  <a:gd name="T11" fmla="*/ 210 h 384"/>
                  <a:gd name="T12" fmla="*/ 383 w 384"/>
                  <a:gd name="T13" fmla="*/ 173 h 384"/>
                  <a:gd name="T14" fmla="*/ 376 w 384"/>
                  <a:gd name="T15" fmla="*/ 136 h 384"/>
                  <a:gd name="T16" fmla="*/ 362 w 384"/>
                  <a:gd name="T17" fmla="*/ 102 h 384"/>
                  <a:gd name="T18" fmla="*/ 340 w 384"/>
                  <a:gd name="T19" fmla="*/ 71 h 384"/>
                  <a:gd name="T20" fmla="*/ 314 w 384"/>
                  <a:gd name="T21" fmla="*/ 44 h 384"/>
                  <a:gd name="T22" fmla="*/ 282 w 384"/>
                  <a:gd name="T23" fmla="*/ 22 h 384"/>
                  <a:gd name="T24" fmla="*/ 249 w 384"/>
                  <a:gd name="T25" fmla="*/ 8 h 384"/>
                  <a:gd name="T26" fmla="*/ 212 w 384"/>
                  <a:gd name="T27" fmla="*/ 1 h 384"/>
                  <a:gd name="T28" fmla="*/ 173 w 384"/>
                  <a:gd name="T29" fmla="*/ 1 h 384"/>
                  <a:gd name="T30" fmla="*/ 135 w 384"/>
                  <a:gd name="T31" fmla="*/ 8 h 384"/>
                  <a:gd name="T32" fmla="*/ 102 w 384"/>
                  <a:gd name="T33" fmla="*/ 23 h 384"/>
                  <a:gd name="T34" fmla="*/ 70 w 384"/>
                  <a:gd name="T35" fmla="*/ 44 h 384"/>
                  <a:gd name="T36" fmla="*/ 44 w 384"/>
                  <a:gd name="T37" fmla="*/ 69 h 384"/>
                  <a:gd name="T38" fmla="*/ 23 w 384"/>
                  <a:gd name="T39" fmla="*/ 100 h 384"/>
                  <a:gd name="T40" fmla="*/ 9 w 384"/>
                  <a:gd name="T41" fmla="*/ 135 h 384"/>
                  <a:gd name="T42" fmla="*/ 1 w 384"/>
                  <a:gd name="T43" fmla="*/ 172 h 384"/>
                  <a:gd name="T44" fmla="*/ 1 w 384"/>
                  <a:gd name="T45" fmla="*/ 210 h 384"/>
                  <a:gd name="T46" fmla="*/ 8 w 384"/>
                  <a:gd name="T47" fmla="*/ 245 h 384"/>
                  <a:gd name="T48" fmla="*/ 22 w 384"/>
                  <a:gd name="T49" fmla="*/ 279 h 384"/>
                  <a:gd name="T50" fmla="*/ 42 w 384"/>
                  <a:gd name="T51" fmla="*/ 310 h 384"/>
                  <a:gd name="T52" fmla="*/ 65 w 384"/>
                  <a:gd name="T53" fmla="*/ 336 h 384"/>
                  <a:gd name="T54" fmla="*/ 79 w 384"/>
                  <a:gd name="T55" fmla="*/ 366 h 384"/>
                  <a:gd name="T56" fmla="*/ 157 w 384"/>
                  <a:gd name="T57" fmla="*/ 384 h 384"/>
                  <a:gd name="T58" fmla="*/ 153 w 384"/>
                  <a:gd name="T59" fmla="*/ 351 h 384"/>
                  <a:gd name="T60" fmla="*/ 144 w 384"/>
                  <a:gd name="T61" fmla="*/ 320 h 384"/>
                  <a:gd name="T62" fmla="*/ 129 w 384"/>
                  <a:gd name="T63" fmla="*/ 293 h 384"/>
                  <a:gd name="T64" fmla="*/ 108 w 384"/>
                  <a:gd name="T65" fmla="*/ 269 h 384"/>
                  <a:gd name="T66" fmla="*/ 85 w 384"/>
                  <a:gd name="T67" fmla="*/ 234 h 384"/>
                  <a:gd name="T68" fmla="*/ 77 w 384"/>
                  <a:gd name="T69" fmla="*/ 191 h 384"/>
                  <a:gd name="T70" fmla="*/ 87 w 384"/>
                  <a:gd name="T71" fmla="*/ 148 h 384"/>
                  <a:gd name="T72" fmla="*/ 111 w 384"/>
                  <a:gd name="T73" fmla="*/ 111 h 384"/>
                  <a:gd name="T74" fmla="*/ 128 w 384"/>
                  <a:gd name="T75" fmla="*/ 96 h 384"/>
                  <a:gd name="T76" fmla="*/ 149 w 384"/>
                  <a:gd name="T77" fmla="*/ 85 h 384"/>
                  <a:gd name="T78" fmla="*/ 170 w 384"/>
                  <a:gd name="T79" fmla="*/ 80 h 384"/>
                  <a:gd name="T80" fmla="*/ 193 w 384"/>
                  <a:gd name="T81" fmla="*/ 77 h 384"/>
                  <a:gd name="T82" fmla="*/ 216 w 384"/>
                  <a:gd name="T83" fmla="*/ 80 h 384"/>
                  <a:gd name="T84" fmla="*/ 238 w 384"/>
                  <a:gd name="T85" fmla="*/ 85 h 384"/>
                  <a:gd name="T86" fmla="*/ 257 w 384"/>
                  <a:gd name="T87" fmla="*/ 96 h 384"/>
                  <a:gd name="T88" fmla="*/ 274 w 384"/>
                  <a:gd name="T89" fmla="*/ 111 h 384"/>
                  <a:gd name="T90" fmla="*/ 297 w 384"/>
                  <a:gd name="T91" fmla="*/ 148 h 384"/>
                  <a:gd name="T92" fmla="*/ 307 w 384"/>
                  <a:gd name="T93" fmla="*/ 191 h 384"/>
                  <a:gd name="T94" fmla="*/ 299 w 384"/>
                  <a:gd name="T95" fmla="*/ 234 h 384"/>
                  <a:gd name="T96" fmla="*/ 276 w 384"/>
                  <a:gd name="T97" fmla="*/ 271 h 384"/>
                  <a:gd name="T98" fmla="*/ 256 w 384"/>
                  <a:gd name="T99" fmla="*/ 294 h 384"/>
                  <a:gd name="T100" fmla="*/ 241 w 384"/>
                  <a:gd name="T101" fmla="*/ 321 h 384"/>
                  <a:gd name="T102" fmla="*/ 232 w 384"/>
                  <a:gd name="T103" fmla="*/ 351 h 384"/>
                  <a:gd name="T104" fmla="*/ 228 w 384"/>
                  <a:gd name="T105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84" h="384">
                    <a:moveTo>
                      <a:pt x="304" y="384"/>
                    </a:moveTo>
                    <a:lnTo>
                      <a:pt x="305" y="366"/>
                    </a:lnTo>
                    <a:lnTo>
                      <a:pt x="311" y="351"/>
                    </a:lnTo>
                    <a:lnTo>
                      <a:pt x="318" y="338"/>
                    </a:lnTo>
                    <a:lnTo>
                      <a:pt x="329" y="325"/>
                    </a:lnTo>
                    <a:lnTo>
                      <a:pt x="341" y="311"/>
                    </a:lnTo>
                    <a:lnTo>
                      <a:pt x="353" y="295"/>
                    </a:lnTo>
                    <a:lnTo>
                      <a:pt x="362" y="280"/>
                    </a:lnTo>
                    <a:lnTo>
                      <a:pt x="370" y="263"/>
                    </a:lnTo>
                    <a:lnTo>
                      <a:pt x="376" y="245"/>
                    </a:lnTo>
                    <a:lnTo>
                      <a:pt x="380" y="228"/>
                    </a:lnTo>
                    <a:lnTo>
                      <a:pt x="383" y="210"/>
                    </a:lnTo>
                    <a:lnTo>
                      <a:pt x="384" y="191"/>
                    </a:lnTo>
                    <a:lnTo>
                      <a:pt x="383" y="173"/>
                    </a:lnTo>
                    <a:lnTo>
                      <a:pt x="380" y="155"/>
                    </a:lnTo>
                    <a:lnTo>
                      <a:pt x="376" y="136"/>
                    </a:lnTo>
                    <a:lnTo>
                      <a:pt x="370" y="119"/>
                    </a:lnTo>
                    <a:lnTo>
                      <a:pt x="362" y="102"/>
                    </a:lnTo>
                    <a:lnTo>
                      <a:pt x="352" y="85"/>
                    </a:lnTo>
                    <a:lnTo>
                      <a:pt x="340" y="71"/>
                    </a:lnTo>
                    <a:lnTo>
                      <a:pt x="327" y="57"/>
                    </a:lnTo>
                    <a:lnTo>
                      <a:pt x="314" y="44"/>
                    </a:lnTo>
                    <a:lnTo>
                      <a:pt x="299" y="33"/>
                    </a:lnTo>
                    <a:lnTo>
                      <a:pt x="282" y="22"/>
                    </a:lnTo>
                    <a:lnTo>
                      <a:pt x="266" y="14"/>
                    </a:lnTo>
                    <a:lnTo>
                      <a:pt x="249" y="8"/>
                    </a:lnTo>
                    <a:lnTo>
                      <a:pt x="231" y="4"/>
                    </a:lnTo>
                    <a:lnTo>
                      <a:pt x="212" y="1"/>
                    </a:lnTo>
                    <a:lnTo>
                      <a:pt x="193" y="0"/>
                    </a:lnTo>
                    <a:lnTo>
                      <a:pt x="173" y="1"/>
                    </a:lnTo>
                    <a:lnTo>
                      <a:pt x="153" y="4"/>
                    </a:lnTo>
                    <a:lnTo>
                      <a:pt x="135" y="8"/>
                    </a:lnTo>
                    <a:lnTo>
                      <a:pt x="118" y="15"/>
                    </a:lnTo>
                    <a:lnTo>
                      <a:pt x="102" y="23"/>
                    </a:lnTo>
                    <a:lnTo>
                      <a:pt x="85" y="33"/>
                    </a:lnTo>
                    <a:lnTo>
                      <a:pt x="70" y="44"/>
                    </a:lnTo>
                    <a:lnTo>
                      <a:pt x="57" y="56"/>
                    </a:lnTo>
                    <a:lnTo>
                      <a:pt x="44" y="69"/>
                    </a:lnTo>
                    <a:lnTo>
                      <a:pt x="34" y="84"/>
                    </a:lnTo>
                    <a:lnTo>
                      <a:pt x="23" y="100"/>
                    </a:lnTo>
                    <a:lnTo>
                      <a:pt x="15" y="117"/>
                    </a:lnTo>
                    <a:lnTo>
                      <a:pt x="9" y="135"/>
                    </a:lnTo>
                    <a:lnTo>
                      <a:pt x="4" y="152"/>
                    </a:lnTo>
                    <a:lnTo>
                      <a:pt x="1" y="172"/>
                    </a:lnTo>
                    <a:lnTo>
                      <a:pt x="0" y="191"/>
                    </a:lnTo>
                    <a:lnTo>
                      <a:pt x="1" y="210"/>
                    </a:lnTo>
                    <a:lnTo>
                      <a:pt x="4" y="228"/>
                    </a:lnTo>
                    <a:lnTo>
                      <a:pt x="8" y="245"/>
                    </a:lnTo>
                    <a:lnTo>
                      <a:pt x="14" y="263"/>
                    </a:lnTo>
                    <a:lnTo>
                      <a:pt x="22" y="279"/>
                    </a:lnTo>
                    <a:lnTo>
                      <a:pt x="31" y="295"/>
                    </a:lnTo>
                    <a:lnTo>
                      <a:pt x="42" y="310"/>
                    </a:lnTo>
                    <a:lnTo>
                      <a:pt x="54" y="324"/>
                    </a:lnTo>
                    <a:lnTo>
                      <a:pt x="65" y="336"/>
                    </a:lnTo>
                    <a:lnTo>
                      <a:pt x="73" y="351"/>
                    </a:lnTo>
                    <a:lnTo>
                      <a:pt x="79" y="366"/>
                    </a:lnTo>
                    <a:lnTo>
                      <a:pt x="80" y="384"/>
                    </a:lnTo>
                    <a:lnTo>
                      <a:pt x="157" y="384"/>
                    </a:lnTo>
                    <a:lnTo>
                      <a:pt x="156" y="368"/>
                    </a:lnTo>
                    <a:lnTo>
                      <a:pt x="153" y="351"/>
                    </a:lnTo>
                    <a:lnTo>
                      <a:pt x="150" y="336"/>
                    </a:lnTo>
                    <a:lnTo>
                      <a:pt x="144" y="320"/>
                    </a:lnTo>
                    <a:lnTo>
                      <a:pt x="137" y="307"/>
                    </a:lnTo>
                    <a:lnTo>
                      <a:pt x="129" y="293"/>
                    </a:lnTo>
                    <a:lnTo>
                      <a:pt x="120" y="280"/>
                    </a:lnTo>
                    <a:lnTo>
                      <a:pt x="108" y="269"/>
                    </a:lnTo>
                    <a:lnTo>
                      <a:pt x="96" y="252"/>
                    </a:lnTo>
                    <a:lnTo>
                      <a:pt x="85" y="234"/>
                    </a:lnTo>
                    <a:lnTo>
                      <a:pt x="80" y="213"/>
                    </a:lnTo>
                    <a:lnTo>
                      <a:pt x="77" y="191"/>
                    </a:lnTo>
                    <a:lnTo>
                      <a:pt x="80" y="168"/>
                    </a:lnTo>
                    <a:lnTo>
                      <a:pt x="87" y="148"/>
                    </a:lnTo>
                    <a:lnTo>
                      <a:pt x="97" y="128"/>
                    </a:lnTo>
                    <a:lnTo>
                      <a:pt x="111" y="111"/>
                    </a:lnTo>
                    <a:lnTo>
                      <a:pt x="119" y="103"/>
                    </a:lnTo>
                    <a:lnTo>
                      <a:pt x="128" y="96"/>
                    </a:lnTo>
                    <a:lnTo>
                      <a:pt x="138" y="90"/>
                    </a:lnTo>
                    <a:lnTo>
                      <a:pt x="149" y="85"/>
                    </a:lnTo>
                    <a:lnTo>
                      <a:pt x="159" y="82"/>
                    </a:lnTo>
                    <a:lnTo>
                      <a:pt x="170" y="80"/>
                    </a:lnTo>
                    <a:lnTo>
                      <a:pt x="181" y="77"/>
                    </a:lnTo>
                    <a:lnTo>
                      <a:pt x="193" y="77"/>
                    </a:lnTo>
                    <a:lnTo>
                      <a:pt x="204" y="77"/>
                    </a:lnTo>
                    <a:lnTo>
                      <a:pt x="216" y="80"/>
                    </a:lnTo>
                    <a:lnTo>
                      <a:pt x="226" y="82"/>
                    </a:lnTo>
                    <a:lnTo>
                      <a:pt x="238" y="85"/>
                    </a:lnTo>
                    <a:lnTo>
                      <a:pt x="247" y="90"/>
                    </a:lnTo>
                    <a:lnTo>
                      <a:pt x="257" y="96"/>
                    </a:lnTo>
                    <a:lnTo>
                      <a:pt x="266" y="103"/>
                    </a:lnTo>
                    <a:lnTo>
                      <a:pt x="274" y="111"/>
                    </a:lnTo>
                    <a:lnTo>
                      <a:pt x="288" y="128"/>
                    </a:lnTo>
                    <a:lnTo>
                      <a:pt x="297" y="148"/>
                    </a:lnTo>
                    <a:lnTo>
                      <a:pt x="304" y="168"/>
                    </a:lnTo>
                    <a:lnTo>
                      <a:pt x="307" y="191"/>
                    </a:lnTo>
                    <a:lnTo>
                      <a:pt x="304" y="213"/>
                    </a:lnTo>
                    <a:lnTo>
                      <a:pt x="299" y="234"/>
                    </a:lnTo>
                    <a:lnTo>
                      <a:pt x="288" y="254"/>
                    </a:lnTo>
                    <a:lnTo>
                      <a:pt x="276" y="271"/>
                    </a:lnTo>
                    <a:lnTo>
                      <a:pt x="265" y="282"/>
                    </a:lnTo>
                    <a:lnTo>
                      <a:pt x="256" y="294"/>
                    </a:lnTo>
                    <a:lnTo>
                      <a:pt x="248" y="308"/>
                    </a:lnTo>
                    <a:lnTo>
                      <a:pt x="241" y="321"/>
                    </a:lnTo>
                    <a:lnTo>
                      <a:pt x="235" y="336"/>
                    </a:lnTo>
                    <a:lnTo>
                      <a:pt x="232" y="351"/>
                    </a:lnTo>
                    <a:lnTo>
                      <a:pt x="229" y="368"/>
                    </a:lnTo>
                    <a:lnTo>
                      <a:pt x="228" y="384"/>
                    </a:lnTo>
                    <a:lnTo>
                      <a:pt x="304" y="38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2" name="Rectangle 18"/>
              <p:cNvSpPr>
                <a:spLocks noChangeArrowheads="1"/>
              </p:cNvSpPr>
              <p:nvPr/>
            </p:nvSpPr>
            <p:spPr bwMode="auto">
              <a:xfrm>
                <a:off x="-730127" y="440819"/>
                <a:ext cx="84865" cy="287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3" name="Rectangle 19"/>
              <p:cNvSpPr>
                <a:spLocks noChangeArrowheads="1"/>
              </p:cNvSpPr>
              <p:nvPr/>
            </p:nvSpPr>
            <p:spPr bwMode="auto">
              <a:xfrm>
                <a:off x="-715730" y="477190"/>
                <a:ext cx="56830" cy="295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24" name="Rectangle 20"/>
              <p:cNvSpPr>
                <a:spLocks noChangeArrowheads="1"/>
              </p:cNvSpPr>
              <p:nvPr/>
            </p:nvSpPr>
            <p:spPr bwMode="auto">
              <a:xfrm>
                <a:off x="-701333" y="344588"/>
                <a:ext cx="28794" cy="545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</p:grpSp>
      <p:grpSp>
        <p:nvGrpSpPr>
          <p:cNvPr id="25" name="Group 24"/>
          <p:cNvGrpSpPr/>
          <p:nvPr/>
        </p:nvGrpSpPr>
        <p:grpSpPr>
          <a:xfrm>
            <a:off x="-1280160" y="2587752"/>
            <a:ext cx="1188720" cy="2123658"/>
            <a:chOff x="-1280160" y="1994916"/>
            <a:chExt cx="1188720" cy="2123658"/>
          </a:xfrm>
        </p:grpSpPr>
        <p:sp>
          <p:nvSpPr>
            <p:cNvPr id="26" name="TextBox 25"/>
            <p:cNvSpPr txBox="1"/>
            <p:nvPr/>
          </p:nvSpPr>
          <p:spPr>
            <a:xfrm flipH="1">
              <a:off x="-1280160" y="1994916"/>
              <a:ext cx="1188720" cy="21236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lIns="91440" tIns="502920" rIns="91440" bIns="91440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</a:rPr>
                <a:t>To add your own images to this slide, right-click an image and choose </a:t>
              </a:r>
              <a:r>
                <a:rPr lang="en-US" sz="11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Change Picture</a:t>
              </a: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</a:rPr>
                <a:t>. Then, copy the slide to your presentation.  </a:t>
              </a:r>
            </a:p>
          </p:txBody>
        </p:sp>
        <p:sp>
          <p:nvSpPr>
            <p:cNvPr id="27" name="Freeform 9"/>
            <p:cNvSpPr>
              <a:spLocks noChangeAspect="1"/>
            </p:cNvSpPr>
            <p:nvPr/>
          </p:nvSpPr>
          <p:spPr bwMode="auto">
            <a:xfrm>
              <a:off x="-785863" y="2104644"/>
              <a:ext cx="200126" cy="274320"/>
            </a:xfrm>
            <a:custGeom>
              <a:avLst/>
              <a:gdLst>
                <a:gd name="T0" fmla="*/ 340 w 704"/>
                <a:gd name="T1" fmla="*/ 640 h 965"/>
                <a:gd name="T2" fmla="*/ 360 w 704"/>
                <a:gd name="T3" fmla="*/ 608 h 965"/>
                <a:gd name="T4" fmla="*/ 381 w 704"/>
                <a:gd name="T5" fmla="*/ 571 h 965"/>
                <a:gd name="T6" fmla="*/ 401 w 704"/>
                <a:gd name="T7" fmla="*/ 531 h 965"/>
                <a:gd name="T8" fmla="*/ 421 w 704"/>
                <a:gd name="T9" fmla="*/ 490 h 965"/>
                <a:gd name="T10" fmla="*/ 439 w 704"/>
                <a:gd name="T11" fmla="*/ 448 h 965"/>
                <a:gd name="T12" fmla="*/ 454 w 704"/>
                <a:gd name="T13" fmla="*/ 408 h 965"/>
                <a:gd name="T14" fmla="*/ 465 w 704"/>
                <a:gd name="T15" fmla="*/ 372 h 965"/>
                <a:gd name="T16" fmla="*/ 499 w 704"/>
                <a:gd name="T17" fmla="*/ 357 h 965"/>
                <a:gd name="T18" fmla="*/ 557 w 704"/>
                <a:gd name="T19" fmla="*/ 348 h 965"/>
                <a:gd name="T20" fmla="*/ 610 w 704"/>
                <a:gd name="T21" fmla="*/ 321 h 965"/>
                <a:gd name="T22" fmla="*/ 652 w 704"/>
                <a:gd name="T23" fmla="*/ 277 h 965"/>
                <a:gd name="T24" fmla="*/ 673 w 704"/>
                <a:gd name="T25" fmla="*/ 237 h 965"/>
                <a:gd name="T26" fmla="*/ 695 w 704"/>
                <a:gd name="T27" fmla="*/ 188 h 965"/>
                <a:gd name="T28" fmla="*/ 704 w 704"/>
                <a:gd name="T29" fmla="*/ 165 h 965"/>
                <a:gd name="T30" fmla="*/ 695 w 704"/>
                <a:gd name="T31" fmla="*/ 141 h 965"/>
                <a:gd name="T32" fmla="*/ 635 w 704"/>
                <a:gd name="T33" fmla="*/ 110 h 965"/>
                <a:gd name="T34" fmla="*/ 570 w 704"/>
                <a:gd name="T35" fmla="*/ 243 h 965"/>
                <a:gd name="T36" fmla="*/ 545 w 704"/>
                <a:gd name="T37" fmla="*/ 254 h 965"/>
                <a:gd name="T38" fmla="*/ 418 w 704"/>
                <a:gd name="T39" fmla="*/ 197 h 965"/>
                <a:gd name="T40" fmla="*/ 398 w 704"/>
                <a:gd name="T41" fmla="*/ 176 h 965"/>
                <a:gd name="T42" fmla="*/ 400 w 704"/>
                <a:gd name="T43" fmla="*/ 148 h 965"/>
                <a:gd name="T44" fmla="*/ 407 w 704"/>
                <a:gd name="T45" fmla="*/ 3 h 965"/>
                <a:gd name="T46" fmla="*/ 381 w 704"/>
                <a:gd name="T47" fmla="*/ 3 h 965"/>
                <a:gd name="T48" fmla="*/ 361 w 704"/>
                <a:gd name="T49" fmla="*/ 20 h 965"/>
                <a:gd name="T50" fmla="*/ 329 w 704"/>
                <a:gd name="T51" fmla="*/ 92 h 965"/>
                <a:gd name="T52" fmla="*/ 329 w 704"/>
                <a:gd name="T53" fmla="*/ 92 h 965"/>
                <a:gd name="T54" fmla="*/ 329 w 704"/>
                <a:gd name="T55" fmla="*/ 92 h 965"/>
                <a:gd name="T56" fmla="*/ 312 w 704"/>
                <a:gd name="T57" fmla="*/ 152 h 965"/>
                <a:gd name="T58" fmla="*/ 316 w 704"/>
                <a:gd name="T59" fmla="*/ 212 h 965"/>
                <a:gd name="T60" fmla="*/ 338 w 704"/>
                <a:gd name="T61" fmla="*/ 268 h 965"/>
                <a:gd name="T62" fmla="*/ 378 w 704"/>
                <a:gd name="T63" fmla="*/ 314 h 965"/>
                <a:gd name="T64" fmla="*/ 358 w 704"/>
                <a:gd name="T65" fmla="*/ 343 h 965"/>
                <a:gd name="T66" fmla="*/ 336 w 704"/>
                <a:gd name="T67" fmla="*/ 377 h 965"/>
                <a:gd name="T68" fmla="*/ 314 w 704"/>
                <a:gd name="T69" fmla="*/ 415 h 965"/>
                <a:gd name="T70" fmla="*/ 294 w 704"/>
                <a:gd name="T71" fmla="*/ 457 h 965"/>
                <a:gd name="T72" fmla="*/ 276 w 704"/>
                <a:gd name="T73" fmla="*/ 499 h 965"/>
                <a:gd name="T74" fmla="*/ 262 w 704"/>
                <a:gd name="T75" fmla="*/ 539 h 965"/>
                <a:gd name="T76" fmla="*/ 247 w 704"/>
                <a:gd name="T77" fmla="*/ 577 h 965"/>
                <a:gd name="T78" fmla="*/ 238 w 704"/>
                <a:gd name="T79" fmla="*/ 611 h 965"/>
                <a:gd name="T80" fmla="*/ 178 w 704"/>
                <a:gd name="T81" fmla="*/ 611 h 965"/>
                <a:gd name="T82" fmla="*/ 122 w 704"/>
                <a:gd name="T83" fmla="*/ 629 h 965"/>
                <a:gd name="T84" fmla="*/ 73 w 704"/>
                <a:gd name="T85" fmla="*/ 666 h 965"/>
                <a:gd name="T86" fmla="*/ 37 w 704"/>
                <a:gd name="T87" fmla="*/ 716 h 965"/>
                <a:gd name="T88" fmla="*/ 37 w 704"/>
                <a:gd name="T89" fmla="*/ 716 h 965"/>
                <a:gd name="T90" fmla="*/ 37 w 704"/>
                <a:gd name="T91" fmla="*/ 716 h 965"/>
                <a:gd name="T92" fmla="*/ 0 w 704"/>
                <a:gd name="T93" fmla="*/ 802 h 965"/>
                <a:gd name="T94" fmla="*/ 10 w 704"/>
                <a:gd name="T95" fmla="*/ 825 h 965"/>
                <a:gd name="T96" fmla="*/ 69 w 704"/>
                <a:gd name="T97" fmla="*/ 856 h 965"/>
                <a:gd name="T98" fmla="*/ 135 w 704"/>
                <a:gd name="T99" fmla="*/ 724 h 965"/>
                <a:gd name="T100" fmla="*/ 160 w 704"/>
                <a:gd name="T101" fmla="*/ 713 h 965"/>
                <a:gd name="T102" fmla="*/ 287 w 704"/>
                <a:gd name="T103" fmla="*/ 769 h 965"/>
                <a:gd name="T104" fmla="*/ 307 w 704"/>
                <a:gd name="T105" fmla="*/ 791 h 965"/>
                <a:gd name="T106" fmla="*/ 305 w 704"/>
                <a:gd name="T107" fmla="*/ 818 h 965"/>
                <a:gd name="T108" fmla="*/ 298 w 704"/>
                <a:gd name="T109" fmla="*/ 961 h 965"/>
                <a:gd name="T110" fmla="*/ 323 w 704"/>
                <a:gd name="T111" fmla="*/ 961 h 965"/>
                <a:gd name="T112" fmla="*/ 343 w 704"/>
                <a:gd name="T113" fmla="*/ 945 h 965"/>
                <a:gd name="T114" fmla="*/ 360 w 704"/>
                <a:gd name="T115" fmla="*/ 911 h 965"/>
                <a:gd name="T116" fmla="*/ 376 w 704"/>
                <a:gd name="T117" fmla="*/ 874 h 965"/>
                <a:gd name="T118" fmla="*/ 392 w 704"/>
                <a:gd name="T119" fmla="*/ 814 h 965"/>
                <a:gd name="T120" fmla="*/ 389 w 704"/>
                <a:gd name="T121" fmla="*/ 756 h 965"/>
                <a:gd name="T122" fmla="*/ 367 w 704"/>
                <a:gd name="T123" fmla="*/ 700 h 965"/>
                <a:gd name="T124" fmla="*/ 329 w 704"/>
                <a:gd name="T125" fmla="*/ 655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04" h="965">
                  <a:moveTo>
                    <a:pt x="329" y="655"/>
                  </a:moveTo>
                  <a:lnTo>
                    <a:pt x="340" y="640"/>
                  </a:lnTo>
                  <a:lnTo>
                    <a:pt x="349" y="626"/>
                  </a:lnTo>
                  <a:lnTo>
                    <a:pt x="360" y="608"/>
                  </a:lnTo>
                  <a:lnTo>
                    <a:pt x="371" y="591"/>
                  </a:lnTo>
                  <a:lnTo>
                    <a:pt x="381" y="571"/>
                  </a:lnTo>
                  <a:lnTo>
                    <a:pt x="392" y="553"/>
                  </a:lnTo>
                  <a:lnTo>
                    <a:pt x="401" y="531"/>
                  </a:lnTo>
                  <a:lnTo>
                    <a:pt x="412" y="511"/>
                  </a:lnTo>
                  <a:lnTo>
                    <a:pt x="421" y="490"/>
                  </a:lnTo>
                  <a:lnTo>
                    <a:pt x="430" y="468"/>
                  </a:lnTo>
                  <a:lnTo>
                    <a:pt x="439" y="448"/>
                  </a:lnTo>
                  <a:lnTo>
                    <a:pt x="447" y="428"/>
                  </a:lnTo>
                  <a:lnTo>
                    <a:pt x="454" y="408"/>
                  </a:lnTo>
                  <a:lnTo>
                    <a:pt x="459" y="390"/>
                  </a:lnTo>
                  <a:lnTo>
                    <a:pt x="465" y="372"/>
                  </a:lnTo>
                  <a:lnTo>
                    <a:pt x="468" y="355"/>
                  </a:lnTo>
                  <a:lnTo>
                    <a:pt x="499" y="357"/>
                  </a:lnTo>
                  <a:lnTo>
                    <a:pt x="528" y="355"/>
                  </a:lnTo>
                  <a:lnTo>
                    <a:pt x="557" y="348"/>
                  </a:lnTo>
                  <a:lnTo>
                    <a:pt x="585" y="335"/>
                  </a:lnTo>
                  <a:lnTo>
                    <a:pt x="610" y="321"/>
                  </a:lnTo>
                  <a:lnTo>
                    <a:pt x="634" y="301"/>
                  </a:lnTo>
                  <a:lnTo>
                    <a:pt x="652" y="277"/>
                  </a:lnTo>
                  <a:lnTo>
                    <a:pt x="668" y="250"/>
                  </a:lnTo>
                  <a:lnTo>
                    <a:pt x="673" y="237"/>
                  </a:lnTo>
                  <a:lnTo>
                    <a:pt x="684" y="214"/>
                  </a:lnTo>
                  <a:lnTo>
                    <a:pt x="695" y="188"/>
                  </a:lnTo>
                  <a:lnTo>
                    <a:pt x="701" y="177"/>
                  </a:lnTo>
                  <a:lnTo>
                    <a:pt x="704" y="165"/>
                  </a:lnTo>
                  <a:lnTo>
                    <a:pt x="701" y="152"/>
                  </a:lnTo>
                  <a:lnTo>
                    <a:pt x="695" y="141"/>
                  </a:lnTo>
                  <a:lnTo>
                    <a:pt x="684" y="132"/>
                  </a:lnTo>
                  <a:lnTo>
                    <a:pt x="635" y="110"/>
                  </a:lnTo>
                  <a:lnTo>
                    <a:pt x="579" y="232"/>
                  </a:lnTo>
                  <a:lnTo>
                    <a:pt x="570" y="243"/>
                  </a:lnTo>
                  <a:lnTo>
                    <a:pt x="557" y="250"/>
                  </a:lnTo>
                  <a:lnTo>
                    <a:pt x="545" y="254"/>
                  </a:lnTo>
                  <a:lnTo>
                    <a:pt x="530" y="250"/>
                  </a:lnTo>
                  <a:lnTo>
                    <a:pt x="418" y="197"/>
                  </a:lnTo>
                  <a:lnTo>
                    <a:pt x="407" y="188"/>
                  </a:lnTo>
                  <a:lnTo>
                    <a:pt x="398" y="176"/>
                  </a:lnTo>
                  <a:lnTo>
                    <a:pt x="396" y="163"/>
                  </a:lnTo>
                  <a:lnTo>
                    <a:pt x="400" y="148"/>
                  </a:lnTo>
                  <a:lnTo>
                    <a:pt x="456" y="27"/>
                  </a:lnTo>
                  <a:lnTo>
                    <a:pt x="407" y="3"/>
                  </a:lnTo>
                  <a:lnTo>
                    <a:pt x="394" y="0"/>
                  </a:lnTo>
                  <a:lnTo>
                    <a:pt x="381" y="3"/>
                  </a:lnTo>
                  <a:lnTo>
                    <a:pt x="371" y="9"/>
                  </a:lnTo>
                  <a:lnTo>
                    <a:pt x="361" y="20"/>
                  </a:lnTo>
                  <a:lnTo>
                    <a:pt x="329" y="92"/>
                  </a:lnTo>
                  <a:lnTo>
                    <a:pt x="329" y="92"/>
                  </a:lnTo>
                  <a:lnTo>
                    <a:pt x="329" y="92"/>
                  </a:lnTo>
                  <a:lnTo>
                    <a:pt x="329" y="92"/>
                  </a:lnTo>
                  <a:lnTo>
                    <a:pt x="329" y="92"/>
                  </a:lnTo>
                  <a:lnTo>
                    <a:pt x="329" y="92"/>
                  </a:lnTo>
                  <a:lnTo>
                    <a:pt x="318" y="121"/>
                  </a:lnTo>
                  <a:lnTo>
                    <a:pt x="312" y="152"/>
                  </a:lnTo>
                  <a:lnTo>
                    <a:pt x="312" y="183"/>
                  </a:lnTo>
                  <a:lnTo>
                    <a:pt x="316" y="212"/>
                  </a:lnTo>
                  <a:lnTo>
                    <a:pt x="325" y="241"/>
                  </a:lnTo>
                  <a:lnTo>
                    <a:pt x="338" y="268"/>
                  </a:lnTo>
                  <a:lnTo>
                    <a:pt x="356" y="292"/>
                  </a:lnTo>
                  <a:lnTo>
                    <a:pt x="378" y="314"/>
                  </a:lnTo>
                  <a:lnTo>
                    <a:pt x="367" y="328"/>
                  </a:lnTo>
                  <a:lnTo>
                    <a:pt x="358" y="343"/>
                  </a:lnTo>
                  <a:lnTo>
                    <a:pt x="347" y="359"/>
                  </a:lnTo>
                  <a:lnTo>
                    <a:pt x="336" y="377"/>
                  </a:lnTo>
                  <a:lnTo>
                    <a:pt x="325" y="395"/>
                  </a:lnTo>
                  <a:lnTo>
                    <a:pt x="314" y="415"/>
                  </a:lnTo>
                  <a:lnTo>
                    <a:pt x="305" y="435"/>
                  </a:lnTo>
                  <a:lnTo>
                    <a:pt x="294" y="457"/>
                  </a:lnTo>
                  <a:lnTo>
                    <a:pt x="285" y="479"/>
                  </a:lnTo>
                  <a:lnTo>
                    <a:pt x="276" y="499"/>
                  </a:lnTo>
                  <a:lnTo>
                    <a:pt x="269" y="519"/>
                  </a:lnTo>
                  <a:lnTo>
                    <a:pt x="262" y="539"/>
                  </a:lnTo>
                  <a:lnTo>
                    <a:pt x="254" y="559"/>
                  </a:lnTo>
                  <a:lnTo>
                    <a:pt x="247" y="577"/>
                  </a:lnTo>
                  <a:lnTo>
                    <a:pt x="242" y="595"/>
                  </a:lnTo>
                  <a:lnTo>
                    <a:pt x="238" y="611"/>
                  </a:lnTo>
                  <a:lnTo>
                    <a:pt x="207" y="608"/>
                  </a:lnTo>
                  <a:lnTo>
                    <a:pt x="178" y="611"/>
                  </a:lnTo>
                  <a:lnTo>
                    <a:pt x="149" y="617"/>
                  </a:lnTo>
                  <a:lnTo>
                    <a:pt x="122" y="629"/>
                  </a:lnTo>
                  <a:lnTo>
                    <a:pt x="95" y="646"/>
                  </a:lnTo>
                  <a:lnTo>
                    <a:pt x="73" y="666"/>
                  </a:lnTo>
                  <a:lnTo>
                    <a:pt x="53" y="689"/>
                  </a:lnTo>
                  <a:lnTo>
                    <a:pt x="37" y="716"/>
                  </a:lnTo>
                  <a:lnTo>
                    <a:pt x="37" y="716"/>
                  </a:lnTo>
                  <a:lnTo>
                    <a:pt x="37" y="716"/>
                  </a:lnTo>
                  <a:lnTo>
                    <a:pt x="37" y="716"/>
                  </a:lnTo>
                  <a:lnTo>
                    <a:pt x="37" y="716"/>
                  </a:lnTo>
                  <a:lnTo>
                    <a:pt x="4" y="789"/>
                  </a:lnTo>
                  <a:lnTo>
                    <a:pt x="0" y="802"/>
                  </a:lnTo>
                  <a:lnTo>
                    <a:pt x="2" y="814"/>
                  </a:lnTo>
                  <a:lnTo>
                    <a:pt x="10" y="825"/>
                  </a:lnTo>
                  <a:lnTo>
                    <a:pt x="20" y="834"/>
                  </a:lnTo>
                  <a:lnTo>
                    <a:pt x="69" y="856"/>
                  </a:lnTo>
                  <a:lnTo>
                    <a:pt x="126" y="735"/>
                  </a:lnTo>
                  <a:lnTo>
                    <a:pt x="135" y="724"/>
                  </a:lnTo>
                  <a:lnTo>
                    <a:pt x="147" y="715"/>
                  </a:lnTo>
                  <a:lnTo>
                    <a:pt x="160" y="713"/>
                  </a:lnTo>
                  <a:lnTo>
                    <a:pt x="175" y="716"/>
                  </a:lnTo>
                  <a:lnTo>
                    <a:pt x="287" y="769"/>
                  </a:lnTo>
                  <a:lnTo>
                    <a:pt x="298" y="778"/>
                  </a:lnTo>
                  <a:lnTo>
                    <a:pt x="307" y="791"/>
                  </a:lnTo>
                  <a:lnTo>
                    <a:pt x="309" y="804"/>
                  </a:lnTo>
                  <a:lnTo>
                    <a:pt x="305" y="818"/>
                  </a:lnTo>
                  <a:lnTo>
                    <a:pt x="249" y="938"/>
                  </a:lnTo>
                  <a:lnTo>
                    <a:pt x="298" y="961"/>
                  </a:lnTo>
                  <a:lnTo>
                    <a:pt x="311" y="965"/>
                  </a:lnTo>
                  <a:lnTo>
                    <a:pt x="323" y="961"/>
                  </a:lnTo>
                  <a:lnTo>
                    <a:pt x="334" y="956"/>
                  </a:lnTo>
                  <a:lnTo>
                    <a:pt x="343" y="945"/>
                  </a:lnTo>
                  <a:lnTo>
                    <a:pt x="349" y="934"/>
                  </a:lnTo>
                  <a:lnTo>
                    <a:pt x="360" y="911"/>
                  </a:lnTo>
                  <a:lnTo>
                    <a:pt x="371" y="887"/>
                  </a:lnTo>
                  <a:lnTo>
                    <a:pt x="376" y="874"/>
                  </a:lnTo>
                  <a:lnTo>
                    <a:pt x="387" y="845"/>
                  </a:lnTo>
                  <a:lnTo>
                    <a:pt x="392" y="814"/>
                  </a:lnTo>
                  <a:lnTo>
                    <a:pt x="394" y="785"/>
                  </a:lnTo>
                  <a:lnTo>
                    <a:pt x="389" y="756"/>
                  </a:lnTo>
                  <a:lnTo>
                    <a:pt x="380" y="727"/>
                  </a:lnTo>
                  <a:lnTo>
                    <a:pt x="367" y="700"/>
                  </a:lnTo>
                  <a:lnTo>
                    <a:pt x="351" y="676"/>
                  </a:lnTo>
                  <a:lnTo>
                    <a:pt x="329" y="6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-1280160" y="0"/>
            <a:ext cx="1188720" cy="769441"/>
            <a:chOff x="-1280160" y="91440"/>
            <a:chExt cx="1188720" cy="769441"/>
          </a:xfrm>
        </p:grpSpPr>
        <p:sp>
          <p:nvSpPr>
            <p:cNvPr id="29" name="TextBox 28"/>
            <p:cNvSpPr txBox="1"/>
            <p:nvPr/>
          </p:nvSpPr>
          <p:spPr>
            <a:xfrm flipH="1">
              <a:off x="-1280160" y="91440"/>
              <a:ext cx="1188720" cy="76944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lIns="91440" tIns="502920" rIns="91440" bIns="91440" rtlCol="0">
              <a:spAutoFit/>
            </a:bodyPr>
            <a:lstStyle/>
            <a:p>
              <a:pPr algn="ctr">
                <a:spcAft>
                  <a:spcPts val="800"/>
                </a:spcAft>
              </a:pP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</a:rPr>
                <a:t>Example Slide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-924280" y="200159"/>
              <a:ext cx="476961" cy="268291"/>
              <a:chOff x="4099606" y="1562728"/>
              <a:chExt cx="496373" cy="279210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4099606" y="1562728"/>
                <a:ext cx="496373" cy="279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>
                <a:off x="4130251" y="1602737"/>
                <a:ext cx="255375" cy="2553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" name="Rounded Rectangle 32"/>
              <p:cNvSpPr/>
              <p:nvPr/>
            </p:nvSpPr>
            <p:spPr>
              <a:xfrm>
                <a:off x="4130251" y="1679747"/>
                <a:ext cx="171953" cy="12768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>
                <a:off x="4334551" y="1654209"/>
                <a:ext cx="229837" cy="153225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416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" y="0"/>
            <a:ext cx="9144000" cy="5143500"/>
            <a:chOff x="1" y="0"/>
            <a:chExt cx="9144000" cy="5143500"/>
          </a:xfrm>
        </p:grpSpPr>
        <p:sp>
          <p:nvSpPr>
            <p:cNvPr id="11" name="Rectangle 10"/>
            <p:cNvSpPr/>
            <p:nvPr/>
          </p:nvSpPr>
          <p:spPr>
            <a:xfrm>
              <a:off x="1" y="0"/>
              <a:ext cx="9144000" cy="51435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571625" y="649288"/>
              <a:ext cx="6038850" cy="3973373"/>
              <a:chOff x="1571625" y="649288"/>
              <a:chExt cx="6038850" cy="3973373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1571625" y="2466975"/>
                <a:ext cx="600075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toolbox</a:t>
                </a:r>
                <a:endParaRPr lang="en-CA" sz="12000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  <p:grpSp>
            <p:nvGrpSpPr>
              <p:cNvPr id="3" name="Group 5"/>
              <p:cNvGrpSpPr>
                <a:grpSpLocks noChangeAspect="1"/>
              </p:cNvGrpSpPr>
              <p:nvPr/>
            </p:nvGrpSpPr>
            <p:grpSpPr bwMode="auto">
              <a:xfrm>
                <a:off x="3139282" y="649288"/>
                <a:ext cx="2865437" cy="2206625"/>
                <a:chOff x="2593" y="451"/>
                <a:chExt cx="1805" cy="1390"/>
              </a:xfrm>
            </p:grpSpPr>
            <p:sp>
              <p:nvSpPr>
                <p:cNvPr id="4" name="AutoShape 4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593" y="451"/>
                  <a:ext cx="1805" cy="13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5" name="Freeform 6"/>
                <p:cNvSpPr>
                  <a:spLocks/>
                </p:cNvSpPr>
                <p:nvPr/>
              </p:nvSpPr>
              <p:spPr bwMode="auto">
                <a:xfrm>
                  <a:off x="3382" y="556"/>
                  <a:ext cx="622" cy="621"/>
                </a:xfrm>
                <a:custGeom>
                  <a:avLst/>
                  <a:gdLst>
                    <a:gd name="T0" fmla="*/ 459 w 622"/>
                    <a:gd name="T1" fmla="*/ 331 h 621"/>
                    <a:gd name="T2" fmla="*/ 486 w 622"/>
                    <a:gd name="T3" fmla="*/ 329 h 621"/>
                    <a:gd name="T4" fmla="*/ 497 w 622"/>
                    <a:gd name="T5" fmla="*/ 271 h 621"/>
                    <a:gd name="T6" fmla="*/ 474 w 622"/>
                    <a:gd name="T7" fmla="*/ 269 h 621"/>
                    <a:gd name="T8" fmla="*/ 446 w 622"/>
                    <a:gd name="T9" fmla="*/ 267 h 621"/>
                    <a:gd name="T10" fmla="*/ 446 w 622"/>
                    <a:gd name="T11" fmla="*/ 227 h 621"/>
                    <a:gd name="T12" fmla="*/ 445 w 622"/>
                    <a:gd name="T13" fmla="*/ 209 h 621"/>
                    <a:gd name="T14" fmla="*/ 450 w 622"/>
                    <a:gd name="T15" fmla="*/ 202 h 621"/>
                    <a:gd name="T16" fmla="*/ 468 w 622"/>
                    <a:gd name="T17" fmla="*/ 205 h 621"/>
                    <a:gd name="T18" fmla="*/ 488 w 622"/>
                    <a:gd name="T19" fmla="*/ 207 h 621"/>
                    <a:gd name="T20" fmla="*/ 510 w 622"/>
                    <a:gd name="T21" fmla="*/ 207 h 621"/>
                    <a:gd name="T22" fmla="*/ 541 w 622"/>
                    <a:gd name="T23" fmla="*/ 207 h 621"/>
                    <a:gd name="T24" fmla="*/ 577 w 622"/>
                    <a:gd name="T25" fmla="*/ 203 h 621"/>
                    <a:gd name="T26" fmla="*/ 604 w 622"/>
                    <a:gd name="T27" fmla="*/ 198 h 621"/>
                    <a:gd name="T28" fmla="*/ 621 w 622"/>
                    <a:gd name="T29" fmla="*/ 191 h 621"/>
                    <a:gd name="T30" fmla="*/ 621 w 622"/>
                    <a:gd name="T31" fmla="*/ 180 h 621"/>
                    <a:gd name="T32" fmla="*/ 604 w 622"/>
                    <a:gd name="T33" fmla="*/ 171 h 621"/>
                    <a:gd name="T34" fmla="*/ 577 w 622"/>
                    <a:gd name="T35" fmla="*/ 165 h 621"/>
                    <a:gd name="T36" fmla="*/ 541 w 622"/>
                    <a:gd name="T37" fmla="*/ 162 h 621"/>
                    <a:gd name="T38" fmla="*/ 514 w 622"/>
                    <a:gd name="T39" fmla="*/ 162 h 621"/>
                    <a:gd name="T40" fmla="*/ 497 w 622"/>
                    <a:gd name="T41" fmla="*/ 162 h 621"/>
                    <a:gd name="T42" fmla="*/ 483 w 622"/>
                    <a:gd name="T43" fmla="*/ 164 h 621"/>
                    <a:gd name="T44" fmla="*/ 468 w 622"/>
                    <a:gd name="T45" fmla="*/ 165 h 621"/>
                    <a:gd name="T46" fmla="*/ 448 w 622"/>
                    <a:gd name="T47" fmla="*/ 131 h 621"/>
                    <a:gd name="T48" fmla="*/ 405 w 622"/>
                    <a:gd name="T49" fmla="*/ 71 h 621"/>
                    <a:gd name="T50" fmla="*/ 345 w 622"/>
                    <a:gd name="T51" fmla="*/ 27 h 621"/>
                    <a:gd name="T52" fmla="*/ 274 w 622"/>
                    <a:gd name="T53" fmla="*/ 4 h 621"/>
                    <a:gd name="T54" fmla="*/ 192 w 622"/>
                    <a:gd name="T55" fmla="*/ 4 h 621"/>
                    <a:gd name="T56" fmla="*/ 114 w 622"/>
                    <a:gd name="T57" fmla="*/ 33 h 621"/>
                    <a:gd name="T58" fmla="*/ 53 w 622"/>
                    <a:gd name="T59" fmla="*/ 86 h 621"/>
                    <a:gd name="T60" fmla="*/ 11 w 622"/>
                    <a:gd name="T61" fmla="*/ 156 h 621"/>
                    <a:gd name="T62" fmla="*/ 35 w 622"/>
                    <a:gd name="T63" fmla="*/ 196 h 621"/>
                    <a:gd name="T64" fmla="*/ 33 w 622"/>
                    <a:gd name="T65" fmla="*/ 216 h 621"/>
                    <a:gd name="T66" fmla="*/ 31 w 622"/>
                    <a:gd name="T67" fmla="*/ 236 h 621"/>
                    <a:gd name="T68" fmla="*/ 359 w 622"/>
                    <a:gd name="T69" fmla="*/ 621 h 621"/>
                    <a:gd name="T70" fmla="*/ 363 w 622"/>
                    <a:gd name="T71" fmla="*/ 485 h 621"/>
                    <a:gd name="T72" fmla="*/ 381 w 622"/>
                    <a:gd name="T73" fmla="*/ 467 h 621"/>
                    <a:gd name="T74" fmla="*/ 396 w 622"/>
                    <a:gd name="T75" fmla="*/ 463 h 621"/>
                    <a:gd name="T76" fmla="*/ 396 w 622"/>
                    <a:gd name="T77" fmla="*/ 463 h 621"/>
                    <a:gd name="T78" fmla="*/ 396 w 622"/>
                    <a:gd name="T79" fmla="*/ 463 h 621"/>
                    <a:gd name="T80" fmla="*/ 432 w 622"/>
                    <a:gd name="T81" fmla="*/ 447 h 621"/>
                    <a:gd name="T82" fmla="*/ 446 w 622"/>
                    <a:gd name="T83" fmla="*/ 410 h 6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22" h="621">
                      <a:moveTo>
                        <a:pt x="446" y="331"/>
                      </a:moveTo>
                      <a:lnTo>
                        <a:pt x="459" y="331"/>
                      </a:lnTo>
                      <a:lnTo>
                        <a:pt x="474" y="329"/>
                      </a:lnTo>
                      <a:lnTo>
                        <a:pt x="486" y="329"/>
                      </a:lnTo>
                      <a:lnTo>
                        <a:pt x="497" y="327"/>
                      </a:lnTo>
                      <a:lnTo>
                        <a:pt x="497" y="271"/>
                      </a:lnTo>
                      <a:lnTo>
                        <a:pt x="486" y="269"/>
                      </a:lnTo>
                      <a:lnTo>
                        <a:pt x="474" y="269"/>
                      </a:lnTo>
                      <a:lnTo>
                        <a:pt x="459" y="269"/>
                      </a:lnTo>
                      <a:lnTo>
                        <a:pt x="446" y="267"/>
                      </a:lnTo>
                      <a:lnTo>
                        <a:pt x="446" y="236"/>
                      </a:lnTo>
                      <a:lnTo>
                        <a:pt x="446" y="227"/>
                      </a:lnTo>
                      <a:lnTo>
                        <a:pt x="445" y="218"/>
                      </a:lnTo>
                      <a:lnTo>
                        <a:pt x="445" y="209"/>
                      </a:lnTo>
                      <a:lnTo>
                        <a:pt x="443" y="200"/>
                      </a:lnTo>
                      <a:lnTo>
                        <a:pt x="450" y="202"/>
                      </a:lnTo>
                      <a:lnTo>
                        <a:pt x="459" y="203"/>
                      </a:lnTo>
                      <a:lnTo>
                        <a:pt x="468" y="205"/>
                      </a:lnTo>
                      <a:lnTo>
                        <a:pt x="477" y="205"/>
                      </a:lnTo>
                      <a:lnTo>
                        <a:pt x="488" y="207"/>
                      </a:lnTo>
                      <a:lnTo>
                        <a:pt x="499" y="207"/>
                      </a:lnTo>
                      <a:lnTo>
                        <a:pt x="510" y="207"/>
                      </a:lnTo>
                      <a:lnTo>
                        <a:pt x="521" y="207"/>
                      </a:lnTo>
                      <a:lnTo>
                        <a:pt x="541" y="207"/>
                      </a:lnTo>
                      <a:lnTo>
                        <a:pt x="561" y="205"/>
                      </a:lnTo>
                      <a:lnTo>
                        <a:pt x="577" y="203"/>
                      </a:lnTo>
                      <a:lnTo>
                        <a:pt x="593" y="202"/>
                      </a:lnTo>
                      <a:lnTo>
                        <a:pt x="604" y="198"/>
                      </a:lnTo>
                      <a:lnTo>
                        <a:pt x="615" y="194"/>
                      </a:lnTo>
                      <a:lnTo>
                        <a:pt x="621" y="191"/>
                      </a:lnTo>
                      <a:lnTo>
                        <a:pt x="622" y="185"/>
                      </a:lnTo>
                      <a:lnTo>
                        <a:pt x="621" y="180"/>
                      </a:lnTo>
                      <a:lnTo>
                        <a:pt x="615" y="176"/>
                      </a:lnTo>
                      <a:lnTo>
                        <a:pt x="604" y="171"/>
                      </a:lnTo>
                      <a:lnTo>
                        <a:pt x="593" y="167"/>
                      </a:lnTo>
                      <a:lnTo>
                        <a:pt x="577" y="165"/>
                      </a:lnTo>
                      <a:lnTo>
                        <a:pt x="561" y="164"/>
                      </a:lnTo>
                      <a:lnTo>
                        <a:pt x="541" y="162"/>
                      </a:lnTo>
                      <a:lnTo>
                        <a:pt x="521" y="162"/>
                      </a:lnTo>
                      <a:lnTo>
                        <a:pt x="514" y="162"/>
                      </a:lnTo>
                      <a:lnTo>
                        <a:pt x="504" y="162"/>
                      </a:lnTo>
                      <a:lnTo>
                        <a:pt x="497" y="162"/>
                      </a:lnTo>
                      <a:lnTo>
                        <a:pt x="490" y="164"/>
                      </a:lnTo>
                      <a:lnTo>
                        <a:pt x="483" y="164"/>
                      </a:lnTo>
                      <a:lnTo>
                        <a:pt x="475" y="164"/>
                      </a:lnTo>
                      <a:lnTo>
                        <a:pt x="468" y="165"/>
                      </a:lnTo>
                      <a:lnTo>
                        <a:pt x="463" y="165"/>
                      </a:lnTo>
                      <a:lnTo>
                        <a:pt x="448" y="131"/>
                      </a:lnTo>
                      <a:lnTo>
                        <a:pt x="428" y="98"/>
                      </a:lnTo>
                      <a:lnTo>
                        <a:pt x="405" y="71"/>
                      </a:lnTo>
                      <a:lnTo>
                        <a:pt x="377" y="47"/>
                      </a:lnTo>
                      <a:lnTo>
                        <a:pt x="345" y="27"/>
                      </a:lnTo>
                      <a:lnTo>
                        <a:pt x="310" y="13"/>
                      </a:lnTo>
                      <a:lnTo>
                        <a:pt x="274" y="4"/>
                      </a:lnTo>
                      <a:lnTo>
                        <a:pt x="234" y="0"/>
                      </a:lnTo>
                      <a:lnTo>
                        <a:pt x="192" y="4"/>
                      </a:lnTo>
                      <a:lnTo>
                        <a:pt x="151" y="15"/>
                      </a:lnTo>
                      <a:lnTo>
                        <a:pt x="114" y="33"/>
                      </a:lnTo>
                      <a:lnTo>
                        <a:pt x="82" y="57"/>
                      </a:lnTo>
                      <a:lnTo>
                        <a:pt x="53" y="86"/>
                      </a:lnTo>
                      <a:lnTo>
                        <a:pt x="29" y="118"/>
                      </a:lnTo>
                      <a:lnTo>
                        <a:pt x="11" y="156"/>
                      </a:lnTo>
                      <a:lnTo>
                        <a:pt x="0" y="196"/>
                      </a:lnTo>
                      <a:lnTo>
                        <a:pt x="35" y="196"/>
                      </a:lnTo>
                      <a:lnTo>
                        <a:pt x="33" y="205"/>
                      </a:lnTo>
                      <a:lnTo>
                        <a:pt x="33" y="216"/>
                      </a:lnTo>
                      <a:lnTo>
                        <a:pt x="31" y="225"/>
                      </a:lnTo>
                      <a:lnTo>
                        <a:pt x="31" y="236"/>
                      </a:lnTo>
                      <a:lnTo>
                        <a:pt x="31" y="621"/>
                      </a:lnTo>
                      <a:lnTo>
                        <a:pt x="359" y="621"/>
                      </a:lnTo>
                      <a:lnTo>
                        <a:pt x="359" y="499"/>
                      </a:lnTo>
                      <a:lnTo>
                        <a:pt x="363" y="485"/>
                      </a:lnTo>
                      <a:lnTo>
                        <a:pt x="370" y="474"/>
                      </a:lnTo>
                      <a:lnTo>
                        <a:pt x="381" y="467"/>
                      </a:lnTo>
                      <a:lnTo>
                        <a:pt x="396" y="463"/>
                      </a:lnTo>
                      <a:lnTo>
                        <a:pt x="396" y="463"/>
                      </a:lnTo>
                      <a:lnTo>
                        <a:pt x="396" y="463"/>
                      </a:lnTo>
                      <a:lnTo>
                        <a:pt x="396" y="463"/>
                      </a:lnTo>
                      <a:lnTo>
                        <a:pt x="396" y="463"/>
                      </a:lnTo>
                      <a:lnTo>
                        <a:pt x="396" y="463"/>
                      </a:lnTo>
                      <a:lnTo>
                        <a:pt x="416" y="459"/>
                      </a:lnTo>
                      <a:lnTo>
                        <a:pt x="432" y="447"/>
                      </a:lnTo>
                      <a:lnTo>
                        <a:pt x="443" y="430"/>
                      </a:lnTo>
                      <a:lnTo>
                        <a:pt x="446" y="410"/>
                      </a:lnTo>
                      <a:lnTo>
                        <a:pt x="446" y="33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6" name="Freeform 7"/>
                <p:cNvSpPr>
                  <a:spLocks/>
                </p:cNvSpPr>
                <p:nvPr/>
              </p:nvSpPr>
              <p:spPr bwMode="auto">
                <a:xfrm>
                  <a:off x="3005" y="955"/>
                  <a:ext cx="1393" cy="884"/>
                </a:xfrm>
                <a:custGeom>
                  <a:avLst/>
                  <a:gdLst>
                    <a:gd name="T0" fmla="*/ 1324 w 1393"/>
                    <a:gd name="T1" fmla="*/ 274 h 884"/>
                    <a:gd name="T2" fmla="*/ 1159 w 1393"/>
                    <a:gd name="T3" fmla="*/ 204 h 884"/>
                    <a:gd name="T4" fmla="*/ 1030 w 1393"/>
                    <a:gd name="T5" fmla="*/ 109 h 884"/>
                    <a:gd name="T6" fmla="*/ 858 w 1393"/>
                    <a:gd name="T7" fmla="*/ 80 h 884"/>
                    <a:gd name="T8" fmla="*/ 793 w 1393"/>
                    <a:gd name="T9" fmla="*/ 340 h 884"/>
                    <a:gd name="T10" fmla="*/ 185 w 1393"/>
                    <a:gd name="T11" fmla="*/ 739 h 884"/>
                    <a:gd name="T12" fmla="*/ 354 w 1393"/>
                    <a:gd name="T13" fmla="*/ 135 h 884"/>
                    <a:gd name="T14" fmla="*/ 263 w 1393"/>
                    <a:gd name="T15" fmla="*/ 140 h 884"/>
                    <a:gd name="T16" fmla="*/ 159 w 1393"/>
                    <a:gd name="T17" fmla="*/ 109 h 884"/>
                    <a:gd name="T18" fmla="*/ 67 w 1393"/>
                    <a:gd name="T19" fmla="*/ 29 h 884"/>
                    <a:gd name="T20" fmla="*/ 47 w 1393"/>
                    <a:gd name="T21" fmla="*/ 2 h 884"/>
                    <a:gd name="T22" fmla="*/ 40 w 1393"/>
                    <a:gd name="T23" fmla="*/ 6 h 884"/>
                    <a:gd name="T24" fmla="*/ 45 w 1393"/>
                    <a:gd name="T25" fmla="*/ 20 h 884"/>
                    <a:gd name="T26" fmla="*/ 36 w 1393"/>
                    <a:gd name="T27" fmla="*/ 24 h 884"/>
                    <a:gd name="T28" fmla="*/ 29 w 1393"/>
                    <a:gd name="T29" fmla="*/ 13 h 884"/>
                    <a:gd name="T30" fmla="*/ 20 w 1393"/>
                    <a:gd name="T31" fmla="*/ 17 h 884"/>
                    <a:gd name="T32" fmla="*/ 25 w 1393"/>
                    <a:gd name="T33" fmla="*/ 33 h 884"/>
                    <a:gd name="T34" fmla="*/ 16 w 1393"/>
                    <a:gd name="T35" fmla="*/ 37 h 884"/>
                    <a:gd name="T36" fmla="*/ 5 w 1393"/>
                    <a:gd name="T37" fmla="*/ 24 h 884"/>
                    <a:gd name="T38" fmla="*/ 2 w 1393"/>
                    <a:gd name="T39" fmla="*/ 33 h 884"/>
                    <a:gd name="T40" fmla="*/ 76 w 1393"/>
                    <a:gd name="T41" fmla="*/ 169 h 884"/>
                    <a:gd name="T42" fmla="*/ 192 w 1393"/>
                    <a:gd name="T43" fmla="*/ 287 h 884"/>
                    <a:gd name="T44" fmla="*/ 266 w 1393"/>
                    <a:gd name="T45" fmla="*/ 320 h 884"/>
                    <a:gd name="T46" fmla="*/ 297 w 1393"/>
                    <a:gd name="T47" fmla="*/ 347 h 884"/>
                    <a:gd name="T48" fmla="*/ 178 w 1393"/>
                    <a:gd name="T49" fmla="*/ 581 h 884"/>
                    <a:gd name="T50" fmla="*/ 92 w 1393"/>
                    <a:gd name="T51" fmla="*/ 724 h 884"/>
                    <a:gd name="T52" fmla="*/ 49 w 1393"/>
                    <a:gd name="T53" fmla="*/ 710 h 884"/>
                    <a:gd name="T54" fmla="*/ 45 w 1393"/>
                    <a:gd name="T55" fmla="*/ 717 h 884"/>
                    <a:gd name="T56" fmla="*/ 127 w 1393"/>
                    <a:gd name="T57" fmla="*/ 770 h 884"/>
                    <a:gd name="T58" fmla="*/ 141 w 1393"/>
                    <a:gd name="T59" fmla="*/ 779 h 884"/>
                    <a:gd name="T60" fmla="*/ 216 w 1393"/>
                    <a:gd name="T61" fmla="*/ 766 h 884"/>
                    <a:gd name="T62" fmla="*/ 330 w 1393"/>
                    <a:gd name="T63" fmla="*/ 726 h 884"/>
                    <a:gd name="T64" fmla="*/ 491 w 1393"/>
                    <a:gd name="T65" fmla="*/ 668 h 884"/>
                    <a:gd name="T66" fmla="*/ 618 w 1393"/>
                    <a:gd name="T67" fmla="*/ 641 h 884"/>
                    <a:gd name="T68" fmla="*/ 749 w 1393"/>
                    <a:gd name="T69" fmla="*/ 723 h 884"/>
                    <a:gd name="T70" fmla="*/ 869 w 1393"/>
                    <a:gd name="T71" fmla="*/ 795 h 884"/>
                    <a:gd name="T72" fmla="*/ 923 w 1393"/>
                    <a:gd name="T73" fmla="*/ 826 h 884"/>
                    <a:gd name="T74" fmla="*/ 901 w 1393"/>
                    <a:gd name="T75" fmla="*/ 884 h 884"/>
                    <a:gd name="T76" fmla="*/ 918 w 1393"/>
                    <a:gd name="T77" fmla="*/ 871 h 884"/>
                    <a:gd name="T78" fmla="*/ 965 w 1393"/>
                    <a:gd name="T79" fmla="*/ 808 h 884"/>
                    <a:gd name="T80" fmla="*/ 976 w 1393"/>
                    <a:gd name="T81" fmla="*/ 790 h 884"/>
                    <a:gd name="T82" fmla="*/ 961 w 1393"/>
                    <a:gd name="T83" fmla="*/ 686 h 884"/>
                    <a:gd name="T84" fmla="*/ 881 w 1393"/>
                    <a:gd name="T85" fmla="*/ 401 h 884"/>
                    <a:gd name="T86" fmla="*/ 863 w 1393"/>
                    <a:gd name="T87" fmla="*/ 298 h 884"/>
                    <a:gd name="T88" fmla="*/ 976 w 1393"/>
                    <a:gd name="T89" fmla="*/ 269 h 884"/>
                    <a:gd name="T90" fmla="*/ 1079 w 1393"/>
                    <a:gd name="T91" fmla="*/ 284 h 884"/>
                    <a:gd name="T92" fmla="*/ 1148 w 1393"/>
                    <a:gd name="T93" fmla="*/ 318 h 884"/>
                    <a:gd name="T94" fmla="*/ 1199 w 1393"/>
                    <a:gd name="T95" fmla="*/ 362 h 884"/>
                    <a:gd name="T96" fmla="*/ 1215 w 1393"/>
                    <a:gd name="T97" fmla="*/ 380 h 884"/>
                    <a:gd name="T98" fmla="*/ 1226 w 1393"/>
                    <a:gd name="T99" fmla="*/ 383 h 884"/>
                    <a:gd name="T100" fmla="*/ 1222 w 1393"/>
                    <a:gd name="T101" fmla="*/ 371 h 884"/>
                    <a:gd name="T102" fmla="*/ 1224 w 1393"/>
                    <a:gd name="T103" fmla="*/ 362 h 884"/>
                    <a:gd name="T104" fmla="*/ 1233 w 1393"/>
                    <a:gd name="T105" fmla="*/ 367 h 884"/>
                    <a:gd name="T106" fmla="*/ 1242 w 1393"/>
                    <a:gd name="T107" fmla="*/ 371 h 884"/>
                    <a:gd name="T108" fmla="*/ 1239 w 1393"/>
                    <a:gd name="T109" fmla="*/ 358 h 884"/>
                    <a:gd name="T110" fmla="*/ 1242 w 1393"/>
                    <a:gd name="T111" fmla="*/ 349 h 884"/>
                    <a:gd name="T112" fmla="*/ 1255 w 1393"/>
                    <a:gd name="T113" fmla="*/ 358 h 884"/>
                    <a:gd name="T114" fmla="*/ 1264 w 1393"/>
                    <a:gd name="T115" fmla="*/ 354 h 884"/>
                    <a:gd name="T116" fmla="*/ 1257 w 1393"/>
                    <a:gd name="T117" fmla="*/ 342 h 884"/>
                    <a:gd name="T118" fmla="*/ 1032 w 1393"/>
                    <a:gd name="T119" fmla="*/ 403 h 8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393" h="884">
                      <a:moveTo>
                        <a:pt x="1063" y="356"/>
                      </a:moveTo>
                      <a:lnTo>
                        <a:pt x="987" y="380"/>
                      </a:lnTo>
                      <a:lnTo>
                        <a:pt x="1056" y="605"/>
                      </a:lnTo>
                      <a:lnTo>
                        <a:pt x="1393" y="499"/>
                      </a:lnTo>
                      <a:lnTo>
                        <a:pt x="1324" y="274"/>
                      </a:lnTo>
                      <a:lnTo>
                        <a:pt x="1232" y="304"/>
                      </a:lnTo>
                      <a:lnTo>
                        <a:pt x="1213" y="278"/>
                      </a:lnTo>
                      <a:lnTo>
                        <a:pt x="1197" y="253"/>
                      </a:lnTo>
                      <a:lnTo>
                        <a:pt x="1177" y="227"/>
                      </a:lnTo>
                      <a:lnTo>
                        <a:pt x="1159" y="204"/>
                      </a:lnTo>
                      <a:lnTo>
                        <a:pt x="1137" y="182"/>
                      </a:lnTo>
                      <a:lnTo>
                        <a:pt x="1115" y="160"/>
                      </a:lnTo>
                      <a:lnTo>
                        <a:pt x="1090" y="140"/>
                      </a:lnTo>
                      <a:lnTo>
                        <a:pt x="1063" y="124"/>
                      </a:lnTo>
                      <a:lnTo>
                        <a:pt x="1030" y="109"/>
                      </a:lnTo>
                      <a:lnTo>
                        <a:pt x="996" y="97"/>
                      </a:lnTo>
                      <a:lnTo>
                        <a:pt x="961" y="89"/>
                      </a:lnTo>
                      <a:lnTo>
                        <a:pt x="927" y="84"/>
                      </a:lnTo>
                      <a:lnTo>
                        <a:pt x="892" y="80"/>
                      </a:lnTo>
                      <a:lnTo>
                        <a:pt x="858" y="80"/>
                      </a:lnTo>
                      <a:lnTo>
                        <a:pt x="825" y="84"/>
                      </a:lnTo>
                      <a:lnTo>
                        <a:pt x="791" y="89"/>
                      </a:lnTo>
                      <a:lnTo>
                        <a:pt x="791" y="222"/>
                      </a:lnTo>
                      <a:lnTo>
                        <a:pt x="793" y="222"/>
                      </a:lnTo>
                      <a:lnTo>
                        <a:pt x="793" y="340"/>
                      </a:lnTo>
                      <a:lnTo>
                        <a:pt x="791" y="340"/>
                      </a:lnTo>
                      <a:lnTo>
                        <a:pt x="939" y="739"/>
                      </a:lnTo>
                      <a:lnTo>
                        <a:pt x="907" y="775"/>
                      </a:lnTo>
                      <a:lnTo>
                        <a:pt x="597" y="574"/>
                      </a:lnTo>
                      <a:lnTo>
                        <a:pt x="185" y="739"/>
                      </a:lnTo>
                      <a:lnTo>
                        <a:pt x="147" y="705"/>
                      </a:lnTo>
                      <a:lnTo>
                        <a:pt x="354" y="340"/>
                      </a:lnTo>
                      <a:lnTo>
                        <a:pt x="354" y="222"/>
                      </a:lnTo>
                      <a:lnTo>
                        <a:pt x="354" y="222"/>
                      </a:lnTo>
                      <a:lnTo>
                        <a:pt x="354" y="135"/>
                      </a:lnTo>
                      <a:lnTo>
                        <a:pt x="335" y="138"/>
                      </a:lnTo>
                      <a:lnTo>
                        <a:pt x="317" y="140"/>
                      </a:lnTo>
                      <a:lnTo>
                        <a:pt x="299" y="142"/>
                      </a:lnTo>
                      <a:lnTo>
                        <a:pt x="281" y="142"/>
                      </a:lnTo>
                      <a:lnTo>
                        <a:pt x="263" y="140"/>
                      </a:lnTo>
                      <a:lnTo>
                        <a:pt x="245" y="138"/>
                      </a:lnTo>
                      <a:lnTo>
                        <a:pt x="225" y="135"/>
                      </a:lnTo>
                      <a:lnTo>
                        <a:pt x="207" y="129"/>
                      </a:lnTo>
                      <a:lnTo>
                        <a:pt x="183" y="120"/>
                      </a:lnTo>
                      <a:lnTo>
                        <a:pt x="159" y="109"/>
                      </a:lnTo>
                      <a:lnTo>
                        <a:pt x="138" y="97"/>
                      </a:lnTo>
                      <a:lnTo>
                        <a:pt x="118" y="82"/>
                      </a:lnTo>
                      <a:lnTo>
                        <a:pt x="100" y="66"/>
                      </a:lnTo>
                      <a:lnTo>
                        <a:pt x="83" y="48"/>
                      </a:lnTo>
                      <a:lnTo>
                        <a:pt x="67" y="29"/>
                      </a:lnTo>
                      <a:lnTo>
                        <a:pt x="54" y="10"/>
                      </a:lnTo>
                      <a:lnTo>
                        <a:pt x="52" y="8"/>
                      </a:lnTo>
                      <a:lnTo>
                        <a:pt x="52" y="8"/>
                      </a:lnTo>
                      <a:lnTo>
                        <a:pt x="49" y="4"/>
                      </a:lnTo>
                      <a:lnTo>
                        <a:pt x="47" y="2"/>
                      </a:lnTo>
                      <a:lnTo>
                        <a:pt x="45" y="0"/>
                      </a:lnTo>
                      <a:lnTo>
                        <a:pt x="43" y="0"/>
                      </a:lnTo>
                      <a:lnTo>
                        <a:pt x="42" y="2"/>
                      </a:lnTo>
                      <a:lnTo>
                        <a:pt x="40" y="4"/>
                      </a:lnTo>
                      <a:lnTo>
                        <a:pt x="40" y="6"/>
                      </a:lnTo>
                      <a:lnTo>
                        <a:pt x="40" y="8"/>
                      </a:lnTo>
                      <a:lnTo>
                        <a:pt x="40" y="10"/>
                      </a:lnTo>
                      <a:lnTo>
                        <a:pt x="43" y="17"/>
                      </a:lnTo>
                      <a:lnTo>
                        <a:pt x="45" y="19"/>
                      </a:lnTo>
                      <a:lnTo>
                        <a:pt x="45" y="20"/>
                      </a:lnTo>
                      <a:lnTo>
                        <a:pt x="43" y="22"/>
                      </a:lnTo>
                      <a:lnTo>
                        <a:pt x="42" y="24"/>
                      </a:lnTo>
                      <a:lnTo>
                        <a:pt x="40" y="26"/>
                      </a:lnTo>
                      <a:lnTo>
                        <a:pt x="38" y="26"/>
                      </a:lnTo>
                      <a:lnTo>
                        <a:pt x="36" y="24"/>
                      </a:lnTo>
                      <a:lnTo>
                        <a:pt x="34" y="22"/>
                      </a:lnTo>
                      <a:lnTo>
                        <a:pt x="32" y="20"/>
                      </a:lnTo>
                      <a:lnTo>
                        <a:pt x="32" y="20"/>
                      </a:lnTo>
                      <a:lnTo>
                        <a:pt x="31" y="15"/>
                      </a:lnTo>
                      <a:lnTo>
                        <a:pt x="29" y="13"/>
                      </a:lnTo>
                      <a:lnTo>
                        <a:pt x="27" y="13"/>
                      </a:lnTo>
                      <a:lnTo>
                        <a:pt x="23" y="13"/>
                      </a:lnTo>
                      <a:lnTo>
                        <a:pt x="22" y="13"/>
                      </a:lnTo>
                      <a:lnTo>
                        <a:pt x="20" y="15"/>
                      </a:lnTo>
                      <a:lnTo>
                        <a:pt x="20" y="17"/>
                      </a:lnTo>
                      <a:lnTo>
                        <a:pt x="20" y="19"/>
                      </a:lnTo>
                      <a:lnTo>
                        <a:pt x="20" y="20"/>
                      </a:lnTo>
                      <a:lnTo>
                        <a:pt x="25" y="28"/>
                      </a:lnTo>
                      <a:lnTo>
                        <a:pt x="25" y="29"/>
                      </a:lnTo>
                      <a:lnTo>
                        <a:pt x="25" y="33"/>
                      </a:lnTo>
                      <a:lnTo>
                        <a:pt x="25" y="35"/>
                      </a:lnTo>
                      <a:lnTo>
                        <a:pt x="23" y="37"/>
                      </a:lnTo>
                      <a:lnTo>
                        <a:pt x="22" y="37"/>
                      </a:lnTo>
                      <a:lnTo>
                        <a:pt x="18" y="37"/>
                      </a:lnTo>
                      <a:lnTo>
                        <a:pt x="16" y="37"/>
                      </a:lnTo>
                      <a:lnTo>
                        <a:pt x="14" y="35"/>
                      </a:lnTo>
                      <a:lnTo>
                        <a:pt x="11" y="28"/>
                      </a:lnTo>
                      <a:lnTo>
                        <a:pt x="9" y="26"/>
                      </a:lnTo>
                      <a:lnTo>
                        <a:pt x="7" y="24"/>
                      </a:lnTo>
                      <a:lnTo>
                        <a:pt x="5" y="24"/>
                      </a:lnTo>
                      <a:lnTo>
                        <a:pt x="3" y="26"/>
                      </a:lnTo>
                      <a:lnTo>
                        <a:pt x="2" y="28"/>
                      </a:lnTo>
                      <a:lnTo>
                        <a:pt x="0" y="29"/>
                      </a:lnTo>
                      <a:lnTo>
                        <a:pt x="0" y="31"/>
                      </a:lnTo>
                      <a:lnTo>
                        <a:pt x="2" y="33"/>
                      </a:lnTo>
                      <a:lnTo>
                        <a:pt x="5" y="40"/>
                      </a:lnTo>
                      <a:lnTo>
                        <a:pt x="23" y="73"/>
                      </a:lnTo>
                      <a:lnTo>
                        <a:pt x="40" y="104"/>
                      </a:lnTo>
                      <a:lnTo>
                        <a:pt x="58" y="137"/>
                      </a:lnTo>
                      <a:lnTo>
                        <a:pt x="76" y="169"/>
                      </a:lnTo>
                      <a:lnTo>
                        <a:pt x="98" y="200"/>
                      </a:lnTo>
                      <a:lnTo>
                        <a:pt x="120" y="227"/>
                      </a:lnTo>
                      <a:lnTo>
                        <a:pt x="147" y="255"/>
                      </a:lnTo>
                      <a:lnTo>
                        <a:pt x="178" y="278"/>
                      </a:lnTo>
                      <a:lnTo>
                        <a:pt x="192" y="287"/>
                      </a:lnTo>
                      <a:lnTo>
                        <a:pt x="207" y="294"/>
                      </a:lnTo>
                      <a:lnTo>
                        <a:pt x="221" y="302"/>
                      </a:lnTo>
                      <a:lnTo>
                        <a:pt x="236" y="309"/>
                      </a:lnTo>
                      <a:lnTo>
                        <a:pt x="252" y="314"/>
                      </a:lnTo>
                      <a:lnTo>
                        <a:pt x="266" y="320"/>
                      </a:lnTo>
                      <a:lnTo>
                        <a:pt x="281" y="325"/>
                      </a:lnTo>
                      <a:lnTo>
                        <a:pt x="297" y="329"/>
                      </a:lnTo>
                      <a:lnTo>
                        <a:pt x="297" y="336"/>
                      </a:lnTo>
                      <a:lnTo>
                        <a:pt x="297" y="342"/>
                      </a:lnTo>
                      <a:lnTo>
                        <a:pt x="297" y="347"/>
                      </a:lnTo>
                      <a:lnTo>
                        <a:pt x="297" y="353"/>
                      </a:lnTo>
                      <a:lnTo>
                        <a:pt x="272" y="400"/>
                      </a:lnTo>
                      <a:lnTo>
                        <a:pt x="241" y="458"/>
                      </a:lnTo>
                      <a:lnTo>
                        <a:pt x="210" y="519"/>
                      </a:lnTo>
                      <a:lnTo>
                        <a:pt x="178" y="581"/>
                      </a:lnTo>
                      <a:lnTo>
                        <a:pt x="149" y="637"/>
                      </a:lnTo>
                      <a:lnTo>
                        <a:pt x="125" y="685"/>
                      </a:lnTo>
                      <a:lnTo>
                        <a:pt x="109" y="717"/>
                      </a:lnTo>
                      <a:lnTo>
                        <a:pt x="103" y="730"/>
                      </a:lnTo>
                      <a:lnTo>
                        <a:pt x="92" y="724"/>
                      </a:lnTo>
                      <a:lnTo>
                        <a:pt x="83" y="721"/>
                      </a:lnTo>
                      <a:lnTo>
                        <a:pt x="72" y="715"/>
                      </a:lnTo>
                      <a:lnTo>
                        <a:pt x="63" y="714"/>
                      </a:lnTo>
                      <a:lnTo>
                        <a:pt x="56" y="710"/>
                      </a:lnTo>
                      <a:lnTo>
                        <a:pt x="49" y="710"/>
                      </a:lnTo>
                      <a:lnTo>
                        <a:pt x="43" y="710"/>
                      </a:lnTo>
                      <a:lnTo>
                        <a:pt x="42" y="710"/>
                      </a:lnTo>
                      <a:lnTo>
                        <a:pt x="42" y="712"/>
                      </a:lnTo>
                      <a:lnTo>
                        <a:pt x="43" y="714"/>
                      </a:lnTo>
                      <a:lnTo>
                        <a:pt x="45" y="717"/>
                      </a:lnTo>
                      <a:lnTo>
                        <a:pt x="47" y="719"/>
                      </a:lnTo>
                      <a:lnTo>
                        <a:pt x="118" y="764"/>
                      </a:lnTo>
                      <a:lnTo>
                        <a:pt x="121" y="766"/>
                      </a:lnTo>
                      <a:lnTo>
                        <a:pt x="125" y="768"/>
                      </a:lnTo>
                      <a:lnTo>
                        <a:pt x="127" y="770"/>
                      </a:lnTo>
                      <a:lnTo>
                        <a:pt x="130" y="772"/>
                      </a:lnTo>
                      <a:lnTo>
                        <a:pt x="141" y="779"/>
                      </a:lnTo>
                      <a:lnTo>
                        <a:pt x="141" y="779"/>
                      </a:lnTo>
                      <a:lnTo>
                        <a:pt x="141" y="779"/>
                      </a:lnTo>
                      <a:lnTo>
                        <a:pt x="141" y="779"/>
                      </a:lnTo>
                      <a:lnTo>
                        <a:pt x="141" y="779"/>
                      </a:lnTo>
                      <a:lnTo>
                        <a:pt x="161" y="792"/>
                      </a:lnTo>
                      <a:lnTo>
                        <a:pt x="201" y="772"/>
                      </a:lnTo>
                      <a:lnTo>
                        <a:pt x="205" y="770"/>
                      </a:lnTo>
                      <a:lnTo>
                        <a:pt x="216" y="766"/>
                      </a:lnTo>
                      <a:lnTo>
                        <a:pt x="230" y="761"/>
                      </a:lnTo>
                      <a:lnTo>
                        <a:pt x="250" y="755"/>
                      </a:lnTo>
                      <a:lnTo>
                        <a:pt x="274" y="746"/>
                      </a:lnTo>
                      <a:lnTo>
                        <a:pt x="301" y="737"/>
                      </a:lnTo>
                      <a:lnTo>
                        <a:pt x="330" y="726"/>
                      </a:lnTo>
                      <a:lnTo>
                        <a:pt x="363" y="715"/>
                      </a:lnTo>
                      <a:lnTo>
                        <a:pt x="395" y="705"/>
                      </a:lnTo>
                      <a:lnTo>
                        <a:pt x="428" y="692"/>
                      </a:lnTo>
                      <a:lnTo>
                        <a:pt x="461" y="681"/>
                      </a:lnTo>
                      <a:lnTo>
                        <a:pt x="491" y="668"/>
                      </a:lnTo>
                      <a:lnTo>
                        <a:pt x="522" y="657"/>
                      </a:lnTo>
                      <a:lnTo>
                        <a:pt x="549" y="646"/>
                      </a:lnTo>
                      <a:lnTo>
                        <a:pt x="575" y="636"/>
                      </a:lnTo>
                      <a:lnTo>
                        <a:pt x="595" y="627"/>
                      </a:lnTo>
                      <a:lnTo>
                        <a:pt x="618" y="641"/>
                      </a:lnTo>
                      <a:lnTo>
                        <a:pt x="644" y="656"/>
                      </a:lnTo>
                      <a:lnTo>
                        <a:pt x="669" y="672"/>
                      </a:lnTo>
                      <a:lnTo>
                        <a:pt x="696" y="688"/>
                      </a:lnTo>
                      <a:lnTo>
                        <a:pt x="724" y="706"/>
                      </a:lnTo>
                      <a:lnTo>
                        <a:pt x="749" y="723"/>
                      </a:lnTo>
                      <a:lnTo>
                        <a:pt x="776" y="739"/>
                      </a:lnTo>
                      <a:lnTo>
                        <a:pt x="802" y="754"/>
                      </a:lnTo>
                      <a:lnTo>
                        <a:pt x="825" y="770"/>
                      </a:lnTo>
                      <a:lnTo>
                        <a:pt x="849" y="783"/>
                      </a:lnTo>
                      <a:lnTo>
                        <a:pt x="869" y="795"/>
                      </a:lnTo>
                      <a:lnTo>
                        <a:pt x="887" y="806"/>
                      </a:lnTo>
                      <a:lnTo>
                        <a:pt x="901" y="813"/>
                      </a:lnTo>
                      <a:lnTo>
                        <a:pt x="912" y="821"/>
                      </a:lnTo>
                      <a:lnTo>
                        <a:pt x="920" y="824"/>
                      </a:lnTo>
                      <a:lnTo>
                        <a:pt x="923" y="826"/>
                      </a:lnTo>
                      <a:lnTo>
                        <a:pt x="912" y="846"/>
                      </a:lnTo>
                      <a:lnTo>
                        <a:pt x="903" y="864"/>
                      </a:lnTo>
                      <a:lnTo>
                        <a:pt x="900" y="879"/>
                      </a:lnTo>
                      <a:lnTo>
                        <a:pt x="900" y="884"/>
                      </a:lnTo>
                      <a:lnTo>
                        <a:pt x="901" y="884"/>
                      </a:lnTo>
                      <a:lnTo>
                        <a:pt x="903" y="884"/>
                      </a:lnTo>
                      <a:lnTo>
                        <a:pt x="907" y="884"/>
                      </a:lnTo>
                      <a:lnTo>
                        <a:pt x="909" y="882"/>
                      </a:lnTo>
                      <a:lnTo>
                        <a:pt x="910" y="879"/>
                      </a:lnTo>
                      <a:lnTo>
                        <a:pt x="918" y="871"/>
                      </a:lnTo>
                      <a:lnTo>
                        <a:pt x="927" y="859"/>
                      </a:lnTo>
                      <a:lnTo>
                        <a:pt x="936" y="844"/>
                      </a:lnTo>
                      <a:lnTo>
                        <a:pt x="947" y="832"/>
                      </a:lnTo>
                      <a:lnTo>
                        <a:pt x="958" y="819"/>
                      </a:lnTo>
                      <a:lnTo>
                        <a:pt x="965" y="808"/>
                      </a:lnTo>
                      <a:lnTo>
                        <a:pt x="969" y="803"/>
                      </a:lnTo>
                      <a:lnTo>
                        <a:pt x="976" y="792"/>
                      </a:lnTo>
                      <a:lnTo>
                        <a:pt x="976" y="792"/>
                      </a:lnTo>
                      <a:lnTo>
                        <a:pt x="976" y="790"/>
                      </a:lnTo>
                      <a:lnTo>
                        <a:pt x="976" y="790"/>
                      </a:lnTo>
                      <a:lnTo>
                        <a:pt x="976" y="790"/>
                      </a:lnTo>
                      <a:lnTo>
                        <a:pt x="990" y="772"/>
                      </a:lnTo>
                      <a:lnTo>
                        <a:pt x="972" y="730"/>
                      </a:lnTo>
                      <a:lnTo>
                        <a:pt x="969" y="717"/>
                      </a:lnTo>
                      <a:lnTo>
                        <a:pt x="961" y="686"/>
                      </a:lnTo>
                      <a:lnTo>
                        <a:pt x="949" y="639"/>
                      </a:lnTo>
                      <a:lnTo>
                        <a:pt x="934" y="583"/>
                      </a:lnTo>
                      <a:lnTo>
                        <a:pt x="918" y="521"/>
                      </a:lnTo>
                      <a:lnTo>
                        <a:pt x="900" y="460"/>
                      </a:lnTo>
                      <a:lnTo>
                        <a:pt x="881" y="401"/>
                      </a:lnTo>
                      <a:lnTo>
                        <a:pt x="865" y="351"/>
                      </a:lnTo>
                      <a:lnTo>
                        <a:pt x="865" y="338"/>
                      </a:lnTo>
                      <a:lnTo>
                        <a:pt x="865" y="325"/>
                      </a:lnTo>
                      <a:lnTo>
                        <a:pt x="865" y="311"/>
                      </a:lnTo>
                      <a:lnTo>
                        <a:pt x="863" y="298"/>
                      </a:lnTo>
                      <a:lnTo>
                        <a:pt x="885" y="289"/>
                      </a:lnTo>
                      <a:lnTo>
                        <a:pt x="907" y="282"/>
                      </a:lnTo>
                      <a:lnTo>
                        <a:pt x="929" y="274"/>
                      </a:lnTo>
                      <a:lnTo>
                        <a:pt x="952" y="271"/>
                      </a:lnTo>
                      <a:lnTo>
                        <a:pt x="976" y="269"/>
                      </a:lnTo>
                      <a:lnTo>
                        <a:pt x="999" y="269"/>
                      </a:lnTo>
                      <a:lnTo>
                        <a:pt x="1025" y="271"/>
                      </a:lnTo>
                      <a:lnTo>
                        <a:pt x="1048" y="274"/>
                      </a:lnTo>
                      <a:lnTo>
                        <a:pt x="1065" y="278"/>
                      </a:lnTo>
                      <a:lnTo>
                        <a:pt x="1079" y="284"/>
                      </a:lnTo>
                      <a:lnTo>
                        <a:pt x="1094" y="289"/>
                      </a:lnTo>
                      <a:lnTo>
                        <a:pt x="1108" y="294"/>
                      </a:lnTo>
                      <a:lnTo>
                        <a:pt x="1123" y="302"/>
                      </a:lnTo>
                      <a:lnTo>
                        <a:pt x="1135" y="309"/>
                      </a:lnTo>
                      <a:lnTo>
                        <a:pt x="1148" y="318"/>
                      </a:lnTo>
                      <a:lnTo>
                        <a:pt x="1161" y="327"/>
                      </a:lnTo>
                      <a:lnTo>
                        <a:pt x="1079" y="351"/>
                      </a:lnTo>
                      <a:lnTo>
                        <a:pt x="1079" y="391"/>
                      </a:lnTo>
                      <a:lnTo>
                        <a:pt x="1193" y="356"/>
                      </a:lnTo>
                      <a:lnTo>
                        <a:pt x="1199" y="362"/>
                      </a:lnTo>
                      <a:lnTo>
                        <a:pt x="1204" y="367"/>
                      </a:lnTo>
                      <a:lnTo>
                        <a:pt x="1208" y="372"/>
                      </a:lnTo>
                      <a:lnTo>
                        <a:pt x="1213" y="378"/>
                      </a:lnTo>
                      <a:lnTo>
                        <a:pt x="1215" y="380"/>
                      </a:lnTo>
                      <a:lnTo>
                        <a:pt x="1215" y="380"/>
                      </a:lnTo>
                      <a:lnTo>
                        <a:pt x="1217" y="382"/>
                      </a:lnTo>
                      <a:lnTo>
                        <a:pt x="1219" y="383"/>
                      </a:lnTo>
                      <a:lnTo>
                        <a:pt x="1221" y="385"/>
                      </a:lnTo>
                      <a:lnTo>
                        <a:pt x="1224" y="385"/>
                      </a:lnTo>
                      <a:lnTo>
                        <a:pt x="1226" y="383"/>
                      </a:lnTo>
                      <a:lnTo>
                        <a:pt x="1228" y="382"/>
                      </a:lnTo>
                      <a:lnTo>
                        <a:pt x="1228" y="380"/>
                      </a:lnTo>
                      <a:lnTo>
                        <a:pt x="1228" y="380"/>
                      </a:lnTo>
                      <a:lnTo>
                        <a:pt x="1226" y="378"/>
                      </a:lnTo>
                      <a:lnTo>
                        <a:pt x="1222" y="371"/>
                      </a:lnTo>
                      <a:lnTo>
                        <a:pt x="1221" y="369"/>
                      </a:lnTo>
                      <a:lnTo>
                        <a:pt x="1221" y="367"/>
                      </a:lnTo>
                      <a:lnTo>
                        <a:pt x="1221" y="365"/>
                      </a:lnTo>
                      <a:lnTo>
                        <a:pt x="1222" y="363"/>
                      </a:lnTo>
                      <a:lnTo>
                        <a:pt x="1224" y="362"/>
                      </a:lnTo>
                      <a:lnTo>
                        <a:pt x="1228" y="362"/>
                      </a:lnTo>
                      <a:lnTo>
                        <a:pt x="1230" y="362"/>
                      </a:lnTo>
                      <a:lnTo>
                        <a:pt x="1232" y="363"/>
                      </a:lnTo>
                      <a:lnTo>
                        <a:pt x="1233" y="367"/>
                      </a:lnTo>
                      <a:lnTo>
                        <a:pt x="1233" y="367"/>
                      </a:lnTo>
                      <a:lnTo>
                        <a:pt x="1235" y="371"/>
                      </a:lnTo>
                      <a:lnTo>
                        <a:pt x="1237" y="372"/>
                      </a:lnTo>
                      <a:lnTo>
                        <a:pt x="1239" y="372"/>
                      </a:lnTo>
                      <a:lnTo>
                        <a:pt x="1241" y="372"/>
                      </a:lnTo>
                      <a:lnTo>
                        <a:pt x="1242" y="371"/>
                      </a:lnTo>
                      <a:lnTo>
                        <a:pt x="1244" y="369"/>
                      </a:lnTo>
                      <a:lnTo>
                        <a:pt x="1246" y="367"/>
                      </a:lnTo>
                      <a:lnTo>
                        <a:pt x="1246" y="365"/>
                      </a:lnTo>
                      <a:lnTo>
                        <a:pt x="1244" y="363"/>
                      </a:lnTo>
                      <a:lnTo>
                        <a:pt x="1239" y="358"/>
                      </a:lnTo>
                      <a:lnTo>
                        <a:pt x="1239" y="356"/>
                      </a:lnTo>
                      <a:lnTo>
                        <a:pt x="1239" y="353"/>
                      </a:lnTo>
                      <a:lnTo>
                        <a:pt x="1239" y="351"/>
                      </a:lnTo>
                      <a:lnTo>
                        <a:pt x="1241" y="349"/>
                      </a:lnTo>
                      <a:lnTo>
                        <a:pt x="1242" y="349"/>
                      </a:lnTo>
                      <a:lnTo>
                        <a:pt x="1244" y="349"/>
                      </a:lnTo>
                      <a:lnTo>
                        <a:pt x="1246" y="349"/>
                      </a:lnTo>
                      <a:lnTo>
                        <a:pt x="1248" y="351"/>
                      </a:lnTo>
                      <a:lnTo>
                        <a:pt x="1253" y="356"/>
                      </a:lnTo>
                      <a:lnTo>
                        <a:pt x="1255" y="358"/>
                      </a:lnTo>
                      <a:lnTo>
                        <a:pt x="1257" y="360"/>
                      </a:lnTo>
                      <a:lnTo>
                        <a:pt x="1259" y="360"/>
                      </a:lnTo>
                      <a:lnTo>
                        <a:pt x="1261" y="358"/>
                      </a:lnTo>
                      <a:lnTo>
                        <a:pt x="1262" y="356"/>
                      </a:lnTo>
                      <a:lnTo>
                        <a:pt x="1264" y="354"/>
                      </a:lnTo>
                      <a:lnTo>
                        <a:pt x="1264" y="353"/>
                      </a:lnTo>
                      <a:lnTo>
                        <a:pt x="1262" y="351"/>
                      </a:lnTo>
                      <a:lnTo>
                        <a:pt x="1262" y="349"/>
                      </a:lnTo>
                      <a:lnTo>
                        <a:pt x="1259" y="345"/>
                      </a:lnTo>
                      <a:lnTo>
                        <a:pt x="1257" y="342"/>
                      </a:lnTo>
                      <a:lnTo>
                        <a:pt x="1255" y="338"/>
                      </a:lnTo>
                      <a:lnTo>
                        <a:pt x="1306" y="323"/>
                      </a:lnTo>
                      <a:lnTo>
                        <a:pt x="1322" y="371"/>
                      </a:lnTo>
                      <a:lnTo>
                        <a:pt x="1047" y="452"/>
                      </a:lnTo>
                      <a:lnTo>
                        <a:pt x="1032" y="403"/>
                      </a:lnTo>
                      <a:lnTo>
                        <a:pt x="1063" y="394"/>
                      </a:lnTo>
                      <a:lnTo>
                        <a:pt x="1063" y="3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7" name="Freeform 8"/>
                <p:cNvSpPr>
                  <a:spLocks/>
                </p:cNvSpPr>
                <p:nvPr/>
              </p:nvSpPr>
              <p:spPr bwMode="auto">
                <a:xfrm>
                  <a:off x="4068" y="1306"/>
                  <a:ext cx="16" cy="43"/>
                </a:xfrm>
                <a:custGeom>
                  <a:avLst/>
                  <a:gdLst>
                    <a:gd name="T0" fmla="*/ 0 w 16"/>
                    <a:gd name="T1" fmla="*/ 43 h 43"/>
                    <a:gd name="T2" fmla="*/ 16 w 16"/>
                    <a:gd name="T3" fmla="*/ 40 h 43"/>
                    <a:gd name="T4" fmla="*/ 16 w 16"/>
                    <a:gd name="T5" fmla="*/ 0 h 43"/>
                    <a:gd name="T6" fmla="*/ 0 w 16"/>
                    <a:gd name="T7" fmla="*/ 5 h 43"/>
                    <a:gd name="T8" fmla="*/ 0 w 16"/>
                    <a:gd name="T9" fmla="*/ 4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43">
                      <a:moveTo>
                        <a:pt x="0" y="43"/>
                      </a:moveTo>
                      <a:lnTo>
                        <a:pt x="16" y="40"/>
                      </a:lnTo>
                      <a:lnTo>
                        <a:pt x="16" y="0"/>
                      </a:lnTo>
                      <a:lnTo>
                        <a:pt x="0" y="5"/>
                      </a:lnTo>
                      <a:lnTo>
                        <a:pt x="0" y="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8" name="Freeform 9"/>
                <p:cNvSpPr>
                  <a:spLocks/>
                </p:cNvSpPr>
                <p:nvPr/>
              </p:nvSpPr>
              <p:spPr bwMode="auto">
                <a:xfrm>
                  <a:off x="2598" y="455"/>
                  <a:ext cx="704" cy="965"/>
                </a:xfrm>
                <a:custGeom>
                  <a:avLst/>
                  <a:gdLst>
                    <a:gd name="T0" fmla="*/ 340 w 704"/>
                    <a:gd name="T1" fmla="*/ 640 h 965"/>
                    <a:gd name="T2" fmla="*/ 360 w 704"/>
                    <a:gd name="T3" fmla="*/ 608 h 965"/>
                    <a:gd name="T4" fmla="*/ 381 w 704"/>
                    <a:gd name="T5" fmla="*/ 571 h 965"/>
                    <a:gd name="T6" fmla="*/ 401 w 704"/>
                    <a:gd name="T7" fmla="*/ 531 h 965"/>
                    <a:gd name="T8" fmla="*/ 421 w 704"/>
                    <a:gd name="T9" fmla="*/ 490 h 965"/>
                    <a:gd name="T10" fmla="*/ 439 w 704"/>
                    <a:gd name="T11" fmla="*/ 448 h 965"/>
                    <a:gd name="T12" fmla="*/ 454 w 704"/>
                    <a:gd name="T13" fmla="*/ 408 h 965"/>
                    <a:gd name="T14" fmla="*/ 465 w 704"/>
                    <a:gd name="T15" fmla="*/ 372 h 965"/>
                    <a:gd name="T16" fmla="*/ 499 w 704"/>
                    <a:gd name="T17" fmla="*/ 357 h 965"/>
                    <a:gd name="T18" fmla="*/ 557 w 704"/>
                    <a:gd name="T19" fmla="*/ 348 h 965"/>
                    <a:gd name="T20" fmla="*/ 610 w 704"/>
                    <a:gd name="T21" fmla="*/ 321 h 965"/>
                    <a:gd name="T22" fmla="*/ 652 w 704"/>
                    <a:gd name="T23" fmla="*/ 277 h 965"/>
                    <a:gd name="T24" fmla="*/ 673 w 704"/>
                    <a:gd name="T25" fmla="*/ 237 h 965"/>
                    <a:gd name="T26" fmla="*/ 695 w 704"/>
                    <a:gd name="T27" fmla="*/ 188 h 965"/>
                    <a:gd name="T28" fmla="*/ 704 w 704"/>
                    <a:gd name="T29" fmla="*/ 165 h 965"/>
                    <a:gd name="T30" fmla="*/ 695 w 704"/>
                    <a:gd name="T31" fmla="*/ 141 h 965"/>
                    <a:gd name="T32" fmla="*/ 635 w 704"/>
                    <a:gd name="T33" fmla="*/ 110 h 965"/>
                    <a:gd name="T34" fmla="*/ 570 w 704"/>
                    <a:gd name="T35" fmla="*/ 243 h 965"/>
                    <a:gd name="T36" fmla="*/ 545 w 704"/>
                    <a:gd name="T37" fmla="*/ 254 h 965"/>
                    <a:gd name="T38" fmla="*/ 418 w 704"/>
                    <a:gd name="T39" fmla="*/ 197 h 965"/>
                    <a:gd name="T40" fmla="*/ 398 w 704"/>
                    <a:gd name="T41" fmla="*/ 176 h 965"/>
                    <a:gd name="T42" fmla="*/ 400 w 704"/>
                    <a:gd name="T43" fmla="*/ 148 h 965"/>
                    <a:gd name="T44" fmla="*/ 407 w 704"/>
                    <a:gd name="T45" fmla="*/ 3 h 965"/>
                    <a:gd name="T46" fmla="*/ 381 w 704"/>
                    <a:gd name="T47" fmla="*/ 3 h 965"/>
                    <a:gd name="T48" fmla="*/ 361 w 704"/>
                    <a:gd name="T49" fmla="*/ 20 h 965"/>
                    <a:gd name="T50" fmla="*/ 329 w 704"/>
                    <a:gd name="T51" fmla="*/ 92 h 965"/>
                    <a:gd name="T52" fmla="*/ 329 w 704"/>
                    <a:gd name="T53" fmla="*/ 92 h 965"/>
                    <a:gd name="T54" fmla="*/ 329 w 704"/>
                    <a:gd name="T55" fmla="*/ 92 h 965"/>
                    <a:gd name="T56" fmla="*/ 312 w 704"/>
                    <a:gd name="T57" fmla="*/ 152 h 965"/>
                    <a:gd name="T58" fmla="*/ 316 w 704"/>
                    <a:gd name="T59" fmla="*/ 212 h 965"/>
                    <a:gd name="T60" fmla="*/ 338 w 704"/>
                    <a:gd name="T61" fmla="*/ 268 h 965"/>
                    <a:gd name="T62" fmla="*/ 378 w 704"/>
                    <a:gd name="T63" fmla="*/ 314 h 965"/>
                    <a:gd name="T64" fmla="*/ 358 w 704"/>
                    <a:gd name="T65" fmla="*/ 343 h 965"/>
                    <a:gd name="T66" fmla="*/ 336 w 704"/>
                    <a:gd name="T67" fmla="*/ 377 h 965"/>
                    <a:gd name="T68" fmla="*/ 314 w 704"/>
                    <a:gd name="T69" fmla="*/ 415 h 965"/>
                    <a:gd name="T70" fmla="*/ 294 w 704"/>
                    <a:gd name="T71" fmla="*/ 457 h 965"/>
                    <a:gd name="T72" fmla="*/ 276 w 704"/>
                    <a:gd name="T73" fmla="*/ 499 h 965"/>
                    <a:gd name="T74" fmla="*/ 262 w 704"/>
                    <a:gd name="T75" fmla="*/ 539 h 965"/>
                    <a:gd name="T76" fmla="*/ 247 w 704"/>
                    <a:gd name="T77" fmla="*/ 577 h 965"/>
                    <a:gd name="T78" fmla="*/ 238 w 704"/>
                    <a:gd name="T79" fmla="*/ 611 h 965"/>
                    <a:gd name="T80" fmla="*/ 178 w 704"/>
                    <a:gd name="T81" fmla="*/ 611 h 965"/>
                    <a:gd name="T82" fmla="*/ 122 w 704"/>
                    <a:gd name="T83" fmla="*/ 629 h 965"/>
                    <a:gd name="T84" fmla="*/ 73 w 704"/>
                    <a:gd name="T85" fmla="*/ 666 h 965"/>
                    <a:gd name="T86" fmla="*/ 37 w 704"/>
                    <a:gd name="T87" fmla="*/ 716 h 965"/>
                    <a:gd name="T88" fmla="*/ 37 w 704"/>
                    <a:gd name="T89" fmla="*/ 716 h 965"/>
                    <a:gd name="T90" fmla="*/ 37 w 704"/>
                    <a:gd name="T91" fmla="*/ 716 h 965"/>
                    <a:gd name="T92" fmla="*/ 0 w 704"/>
                    <a:gd name="T93" fmla="*/ 802 h 965"/>
                    <a:gd name="T94" fmla="*/ 10 w 704"/>
                    <a:gd name="T95" fmla="*/ 825 h 965"/>
                    <a:gd name="T96" fmla="*/ 69 w 704"/>
                    <a:gd name="T97" fmla="*/ 856 h 965"/>
                    <a:gd name="T98" fmla="*/ 135 w 704"/>
                    <a:gd name="T99" fmla="*/ 724 h 965"/>
                    <a:gd name="T100" fmla="*/ 160 w 704"/>
                    <a:gd name="T101" fmla="*/ 713 h 965"/>
                    <a:gd name="T102" fmla="*/ 287 w 704"/>
                    <a:gd name="T103" fmla="*/ 769 h 965"/>
                    <a:gd name="T104" fmla="*/ 307 w 704"/>
                    <a:gd name="T105" fmla="*/ 791 h 965"/>
                    <a:gd name="T106" fmla="*/ 305 w 704"/>
                    <a:gd name="T107" fmla="*/ 818 h 965"/>
                    <a:gd name="T108" fmla="*/ 298 w 704"/>
                    <a:gd name="T109" fmla="*/ 961 h 965"/>
                    <a:gd name="T110" fmla="*/ 323 w 704"/>
                    <a:gd name="T111" fmla="*/ 961 h 965"/>
                    <a:gd name="T112" fmla="*/ 343 w 704"/>
                    <a:gd name="T113" fmla="*/ 945 h 965"/>
                    <a:gd name="T114" fmla="*/ 360 w 704"/>
                    <a:gd name="T115" fmla="*/ 911 h 965"/>
                    <a:gd name="T116" fmla="*/ 376 w 704"/>
                    <a:gd name="T117" fmla="*/ 874 h 965"/>
                    <a:gd name="T118" fmla="*/ 392 w 704"/>
                    <a:gd name="T119" fmla="*/ 814 h 965"/>
                    <a:gd name="T120" fmla="*/ 389 w 704"/>
                    <a:gd name="T121" fmla="*/ 756 h 965"/>
                    <a:gd name="T122" fmla="*/ 367 w 704"/>
                    <a:gd name="T123" fmla="*/ 700 h 965"/>
                    <a:gd name="T124" fmla="*/ 329 w 704"/>
                    <a:gd name="T125" fmla="*/ 655 h 9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704" h="965">
                      <a:moveTo>
                        <a:pt x="329" y="655"/>
                      </a:moveTo>
                      <a:lnTo>
                        <a:pt x="340" y="640"/>
                      </a:lnTo>
                      <a:lnTo>
                        <a:pt x="349" y="626"/>
                      </a:lnTo>
                      <a:lnTo>
                        <a:pt x="360" y="608"/>
                      </a:lnTo>
                      <a:lnTo>
                        <a:pt x="371" y="591"/>
                      </a:lnTo>
                      <a:lnTo>
                        <a:pt x="381" y="571"/>
                      </a:lnTo>
                      <a:lnTo>
                        <a:pt x="392" y="553"/>
                      </a:lnTo>
                      <a:lnTo>
                        <a:pt x="401" y="531"/>
                      </a:lnTo>
                      <a:lnTo>
                        <a:pt x="412" y="511"/>
                      </a:lnTo>
                      <a:lnTo>
                        <a:pt x="421" y="490"/>
                      </a:lnTo>
                      <a:lnTo>
                        <a:pt x="430" y="468"/>
                      </a:lnTo>
                      <a:lnTo>
                        <a:pt x="439" y="448"/>
                      </a:lnTo>
                      <a:lnTo>
                        <a:pt x="447" y="428"/>
                      </a:lnTo>
                      <a:lnTo>
                        <a:pt x="454" y="408"/>
                      </a:lnTo>
                      <a:lnTo>
                        <a:pt x="459" y="390"/>
                      </a:lnTo>
                      <a:lnTo>
                        <a:pt x="465" y="372"/>
                      </a:lnTo>
                      <a:lnTo>
                        <a:pt x="468" y="355"/>
                      </a:lnTo>
                      <a:lnTo>
                        <a:pt x="499" y="357"/>
                      </a:lnTo>
                      <a:lnTo>
                        <a:pt x="528" y="355"/>
                      </a:lnTo>
                      <a:lnTo>
                        <a:pt x="557" y="348"/>
                      </a:lnTo>
                      <a:lnTo>
                        <a:pt x="585" y="335"/>
                      </a:lnTo>
                      <a:lnTo>
                        <a:pt x="610" y="321"/>
                      </a:lnTo>
                      <a:lnTo>
                        <a:pt x="634" y="301"/>
                      </a:lnTo>
                      <a:lnTo>
                        <a:pt x="652" y="277"/>
                      </a:lnTo>
                      <a:lnTo>
                        <a:pt x="668" y="250"/>
                      </a:lnTo>
                      <a:lnTo>
                        <a:pt x="673" y="237"/>
                      </a:lnTo>
                      <a:lnTo>
                        <a:pt x="684" y="214"/>
                      </a:lnTo>
                      <a:lnTo>
                        <a:pt x="695" y="188"/>
                      </a:lnTo>
                      <a:lnTo>
                        <a:pt x="701" y="177"/>
                      </a:lnTo>
                      <a:lnTo>
                        <a:pt x="704" y="165"/>
                      </a:lnTo>
                      <a:lnTo>
                        <a:pt x="701" y="152"/>
                      </a:lnTo>
                      <a:lnTo>
                        <a:pt x="695" y="141"/>
                      </a:lnTo>
                      <a:lnTo>
                        <a:pt x="684" y="132"/>
                      </a:lnTo>
                      <a:lnTo>
                        <a:pt x="635" y="110"/>
                      </a:lnTo>
                      <a:lnTo>
                        <a:pt x="579" y="232"/>
                      </a:lnTo>
                      <a:lnTo>
                        <a:pt x="570" y="243"/>
                      </a:lnTo>
                      <a:lnTo>
                        <a:pt x="557" y="250"/>
                      </a:lnTo>
                      <a:lnTo>
                        <a:pt x="545" y="254"/>
                      </a:lnTo>
                      <a:lnTo>
                        <a:pt x="530" y="250"/>
                      </a:lnTo>
                      <a:lnTo>
                        <a:pt x="418" y="197"/>
                      </a:lnTo>
                      <a:lnTo>
                        <a:pt x="407" y="188"/>
                      </a:lnTo>
                      <a:lnTo>
                        <a:pt x="398" y="176"/>
                      </a:lnTo>
                      <a:lnTo>
                        <a:pt x="396" y="163"/>
                      </a:lnTo>
                      <a:lnTo>
                        <a:pt x="400" y="148"/>
                      </a:lnTo>
                      <a:lnTo>
                        <a:pt x="456" y="27"/>
                      </a:lnTo>
                      <a:lnTo>
                        <a:pt x="407" y="3"/>
                      </a:lnTo>
                      <a:lnTo>
                        <a:pt x="394" y="0"/>
                      </a:lnTo>
                      <a:lnTo>
                        <a:pt x="381" y="3"/>
                      </a:lnTo>
                      <a:lnTo>
                        <a:pt x="371" y="9"/>
                      </a:lnTo>
                      <a:lnTo>
                        <a:pt x="361" y="20"/>
                      </a:lnTo>
                      <a:lnTo>
                        <a:pt x="329" y="92"/>
                      </a:lnTo>
                      <a:lnTo>
                        <a:pt x="329" y="92"/>
                      </a:lnTo>
                      <a:lnTo>
                        <a:pt x="329" y="92"/>
                      </a:lnTo>
                      <a:lnTo>
                        <a:pt x="329" y="92"/>
                      </a:lnTo>
                      <a:lnTo>
                        <a:pt x="329" y="92"/>
                      </a:lnTo>
                      <a:lnTo>
                        <a:pt x="329" y="92"/>
                      </a:lnTo>
                      <a:lnTo>
                        <a:pt x="318" y="121"/>
                      </a:lnTo>
                      <a:lnTo>
                        <a:pt x="312" y="152"/>
                      </a:lnTo>
                      <a:lnTo>
                        <a:pt x="312" y="183"/>
                      </a:lnTo>
                      <a:lnTo>
                        <a:pt x="316" y="212"/>
                      </a:lnTo>
                      <a:lnTo>
                        <a:pt x="325" y="241"/>
                      </a:lnTo>
                      <a:lnTo>
                        <a:pt x="338" y="268"/>
                      </a:lnTo>
                      <a:lnTo>
                        <a:pt x="356" y="292"/>
                      </a:lnTo>
                      <a:lnTo>
                        <a:pt x="378" y="314"/>
                      </a:lnTo>
                      <a:lnTo>
                        <a:pt x="367" y="328"/>
                      </a:lnTo>
                      <a:lnTo>
                        <a:pt x="358" y="343"/>
                      </a:lnTo>
                      <a:lnTo>
                        <a:pt x="347" y="359"/>
                      </a:lnTo>
                      <a:lnTo>
                        <a:pt x="336" y="377"/>
                      </a:lnTo>
                      <a:lnTo>
                        <a:pt x="325" y="395"/>
                      </a:lnTo>
                      <a:lnTo>
                        <a:pt x="314" y="415"/>
                      </a:lnTo>
                      <a:lnTo>
                        <a:pt x="305" y="435"/>
                      </a:lnTo>
                      <a:lnTo>
                        <a:pt x="294" y="457"/>
                      </a:lnTo>
                      <a:lnTo>
                        <a:pt x="285" y="479"/>
                      </a:lnTo>
                      <a:lnTo>
                        <a:pt x="276" y="499"/>
                      </a:lnTo>
                      <a:lnTo>
                        <a:pt x="269" y="519"/>
                      </a:lnTo>
                      <a:lnTo>
                        <a:pt x="262" y="539"/>
                      </a:lnTo>
                      <a:lnTo>
                        <a:pt x="254" y="559"/>
                      </a:lnTo>
                      <a:lnTo>
                        <a:pt x="247" y="577"/>
                      </a:lnTo>
                      <a:lnTo>
                        <a:pt x="242" y="595"/>
                      </a:lnTo>
                      <a:lnTo>
                        <a:pt x="238" y="611"/>
                      </a:lnTo>
                      <a:lnTo>
                        <a:pt x="207" y="608"/>
                      </a:lnTo>
                      <a:lnTo>
                        <a:pt x="178" y="611"/>
                      </a:lnTo>
                      <a:lnTo>
                        <a:pt x="149" y="617"/>
                      </a:lnTo>
                      <a:lnTo>
                        <a:pt x="122" y="629"/>
                      </a:lnTo>
                      <a:lnTo>
                        <a:pt x="95" y="646"/>
                      </a:lnTo>
                      <a:lnTo>
                        <a:pt x="73" y="666"/>
                      </a:lnTo>
                      <a:lnTo>
                        <a:pt x="53" y="689"/>
                      </a:lnTo>
                      <a:lnTo>
                        <a:pt x="37" y="716"/>
                      </a:lnTo>
                      <a:lnTo>
                        <a:pt x="37" y="716"/>
                      </a:lnTo>
                      <a:lnTo>
                        <a:pt x="37" y="716"/>
                      </a:lnTo>
                      <a:lnTo>
                        <a:pt x="37" y="716"/>
                      </a:lnTo>
                      <a:lnTo>
                        <a:pt x="37" y="716"/>
                      </a:lnTo>
                      <a:lnTo>
                        <a:pt x="4" y="789"/>
                      </a:lnTo>
                      <a:lnTo>
                        <a:pt x="0" y="802"/>
                      </a:lnTo>
                      <a:lnTo>
                        <a:pt x="2" y="814"/>
                      </a:lnTo>
                      <a:lnTo>
                        <a:pt x="10" y="825"/>
                      </a:lnTo>
                      <a:lnTo>
                        <a:pt x="20" y="834"/>
                      </a:lnTo>
                      <a:lnTo>
                        <a:pt x="69" y="856"/>
                      </a:lnTo>
                      <a:lnTo>
                        <a:pt x="126" y="735"/>
                      </a:lnTo>
                      <a:lnTo>
                        <a:pt x="135" y="724"/>
                      </a:lnTo>
                      <a:lnTo>
                        <a:pt x="147" y="715"/>
                      </a:lnTo>
                      <a:lnTo>
                        <a:pt x="160" y="713"/>
                      </a:lnTo>
                      <a:lnTo>
                        <a:pt x="175" y="716"/>
                      </a:lnTo>
                      <a:lnTo>
                        <a:pt x="287" y="769"/>
                      </a:lnTo>
                      <a:lnTo>
                        <a:pt x="298" y="778"/>
                      </a:lnTo>
                      <a:lnTo>
                        <a:pt x="307" y="791"/>
                      </a:lnTo>
                      <a:lnTo>
                        <a:pt x="309" y="804"/>
                      </a:lnTo>
                      <a:lnTo>
                        <a:pt x="305" y="818"/>
                      </a:lnTo>
                      <a:lnTo>
                        <a:pt x="249" y="938"/>
                      </a:lnTo>
                      <a:lnTo>
                        <a:pt x="298" y="961"/>
                      </a:lnTo>
                      <a:lnTo>
                        <a:pt x="311" y="965"/>
                      </a:lnTo>
                      <a:lnTo>
                        <a:pt x="323" y="961"/>
                      </a:lnTo>
                      <a:lnTo>
                        <a:pt x="334" y="956"/>
                      </a:lnTo>
                      <a:lnTo>
                        <a:pt x="343" y="945"/>
                      </a:lnTo>
                      <a:lnTo>
                        <a:pt x="349" y="934"/>
                      </a:lnTo>
                      <a:lnTo>
                        <a:pt x="360" y="911"/>
                      </a:lnTo>
                      <a:lnTo>
                        <a:pt x="371" y="887"/>
                      </a:lnTo>
                      <a:lnTo>
                        <a:pt x="376" y="874"/>
                      </a:lnTo>
                      <a:lnTo>
                        <a:pt x="387" y="845"/>
                      </a:lnTo>
                      <a:lnTo>
                        <a:pt x="392" y="814"/>
                      </a:lnTo>
                      <a:lnTo>
                        <a:pt x="394" y="785"/>
                      </a:lnTo>
                      <a:lnTo>
                        <a:pt x="389" y="756"/>
                      </a:lnTo>
                      <a:lnTo>
                        <a:pt x="380" y="727"/>
                      </a:lnTo>
                      <a:lnTo>
                        <a:pt x="367" y="700"/>
                      </a:lnTo>
                      <a:lnTo>
                        <a:pt x="351" y="676"/>
                      </a:lnTo>
                      <a:lnTo>
                        <a:pt x="329" y="65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  <p:sp>
              <p:nvSpPr>
                <p:cNvPr id="9" name="Freeform 10"/>
                <p:cNvSpPr>
                  <a:spLocks/>
                </p:cNvSpPr>
                <p:nvPr/>
              </p:nvSpPr>
              <p:spPr bwMode="auto">
                <a:xfrm>
                  <a:off x="3587" y="772"/>
                  <a:ext cx="78" cy="80"/>
                </a:xfrm>
                <a:custGeom>
                  <a:avLst/>
                  <a:gdLst>
                    <a:gd name="T0" fmla="*/ 38 w 78"/>
                    <a:gd name="T1" fmla="*/ 80 h 80"/>
                    <a:gd name="T2" fmla="*/ 55 w 78"/>
                    <a:gd name="T3" fmla="*/ 76 h 80"/>
                    <a:gd name="T4" fmla="*/ 67 w 78"/>
                    <a:gd name="T5" fmla="*/ 67 h 80"/>
                    <a:gd name="T6" fmla="*/ 74 w 78"/>
                    <a:gd name="T7" fmla="*/ 55 h 80"/>
                    <a:gd name="T8" fmla="*/ 78 w 78"/>
                    <a:gd name="T9" fmla="*/ 40 h 80"/>
                    <a:gd name="T10" fmla="*/ 74 w 78"/>
                    <a:gd name="T11" fmla="*/ 24 h 80"/>
                    <a:gd name="T12" fmla="*/ 67 w 78"/>
                    <a:gd name="T13" fmla="*/ 11 h 80"/>
                    <a:gd name="T14" fmla="*/ 55 w 78"/>
                    <a:gd name="T15" fmla="*/ 4 h 80"/>
                    <a:gd name="T16" fmla="*/ 38 w 78"/>
                    <a:gd name="T17" fmla="*/ 0 h 80"/>
                    <a:gd name="T18" fmla="*/ 24 w 78"/>
                    <a:gd name="T19" fmla="*/ 4 h 80"/>
                    <a:gd name="T20" fmla="*/ 11 w 78"/>
                    <a:gd name="T21" fmla="*/ 11 h 80"/>
                    <a:gd name="T22" fmla="*/ 4 w 78"/>
                    <a:gd name="T23" fmla="*/ 24 h 80"/>
                    <a:gd name="T24" fmla="*/ 0 w 78"/>
                    <a:gd name="T25" fmla="*/ 40 h 80"/>
                    <a:gd name="T26" fmla="*/ 4 w 78"/>
                    <a:gd name="T27" fmla="*/ 55 h 80"/>
                    <a:gd name="T28" fmla="*/ 11 w 78"/>
                    <a:gd name="T29" fmla="*/ 67 h 80"/>
                    <a:gd name="T30" fmla="*/ 24 w 78"/>
                    <a:gd name="T31" fmla="*/ 76 h 80"/>
                    <a:gd name="T32" fmla="*/ 38 w 78"/>
                    <a:gd name="T33" fmla="*/ 8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8" h="80">
                      <a:moveTo>
                        <a:pt x="38" y="80"/>
                      </a:moveTo>
                      <a:lnTo>
                        <a:pt x="55" y="76"/>
                      </a:lnTo>
                      <a:lnTo>
                        <a:pt x="67" y="67"/>
                      </a:lnTo>
                      <a:lnTo>
                        <a:pt x="74" y="55"/>
                      </a:lnTo>
                      <a:lnTo>
                        <a:pt x="78" y="40"/>
                      </a:lnTo>
                      <a:lnTo>
                        <a:pt x="74" y="24"/>
                      </a:lnTo>
                      <a:lnTo>
                        <a:pt x="67" y="11"/>
                      </a:lnTo>
                      <a:lnTo>
                        <a:pt x="55" y="4"/>
                      </a:lnTo>
                      <a:lnTo>
                        <a:pt x="38" y="0"/>
                      </a:lnTo>
                      <a:lnTo>
                        <a:pt x="24" y="4"/>
                      </a:lnTo>
                      <a:lnTo>
                        <a:pt x="11" y="11"/>
                      </a:lnTo>
                      <a:lnTo>
                        <a:pt x="4" y="24"/>
                      </a:lnTo>
                      <a:lnTo>
                        <a:pt x="0" y="40"/>
                      </a:lnTo>
                      <a:lnTo>
                        <a:pt x="4" y="55"/>
                      </a:lnTo>
                      <a:lnTo>
                        <a:pt x="11" y="67"/>
                      </a:lnTo>
                      <a:lnTo>
                        <a:pt x="24" y="76"/>
                      </a:lnTo>
                      <a:lnTo>
                        <a:pt x="38" y="8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>
                <a:off x="1609725" y="3914775"/>
                <a:ext cx="600075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spc="15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FOR PRESENTATIONS</a:t>
                </a:r>
                <a:endParaRPr lang="en-CA" sz="4000" spc="150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98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About the Toolbox for Presentations</a:t>
            </a:r>
            <a:endParaRPr lang="en-CA" sz="2800" dirty="0"/>
          </a:p>
        </p:txBody>
      </p:sp>
      <p:sp>
        <p:nvSpPr>
          <p:cNvPr id="61" name="Content Placeholder 2"/>
          <p:cNvSpPr>
            <a:spLocks noGrp="1"/>
          </p:cNvSpPr>
          <p:nvPr>
            <p:ph idx="1"/>
          </p:nvPr>
        </p:nvSpPr>
        <p:spPr>
          <a:xfrm>
            <a:off x="4952557" y="493312"/>
            <a:ext cx="3734243" cy="673585"/>
          </a:xfrm>
        </p:spPr>
        <p:txBody>
          <a:bodyPr anchor="ctr"/>
          <a:lstStyle/>
          <a:p>
            <a:pPr marL="0" indent="0">
              <a:spcBef>
                <a:spcPts val="600"/>
              </a:spcBef>
              <a:buNone/>
            </a:pPr>
            <a:r>
              <a:rPr lang="en-US" sz="1600" b="1" dirty="0">
                <a:solidFill>
                  <a:schemeClr val="tx2"/>
                </a:solidFill>
              </a:rPr>
              <a:t>Tips</a:t>
            </a:r>
            <a:r>
              <a:rPr lang="en-US" sz="1400" dirty="0"/>
              <a:t> </a:t>
            </a:r>
            <a:br>
              <a:rPr lang="en-US" sz="1400" dirty="0"/>
            </a:br>
            <a:r>
              <a:rPr lang="en-US" sz="1400" dirty="0"/>
              <a:t>Helpful advice on working with this template and building effective presentations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548640" y="2011680"/>
            <a:ext cx="2926080" cy="1530962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This toolbox provides a number of resources that make using PowerPoint and this template easier. </a:t>
            </a:r>
          </a:p>
          <a:p>
            <a:pPr marL="0" indent="0">
              <a:buNone/>
            </a:pPr>
            <a:r>
              <a:rPr lang="en-US" sz="1400" dirty="0"/>
              <a:t>Look for the orange icons on the right to find the help you need.</a:t>
            </a:r>
            <a:endParaRPr lang="en-CA" sz="1400" dirty="0"/>
          </a:p>
          <a:p>
            <a:pPr marL="0" indent="0">
              <a:buNone/>
            </a:pPr>
            <a:endParaRPr lang="en-CA" sz="1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4096332" y="464344"/>
            <a:ext cx="731520" cy="731520"/>
            <a:chOff x="4096332" y="464344"/>
            <a:chExt cx="731520" cy="731520"/>
          </a:xfrm>
        </p:grpSpPr>
        <p:sp>
          <p:nvSpPr>
            <p:cNvPr id="62" name="Oval 61"/>
            <p:cNvSpPr/>
            <p:nvPr/>
          </p:nvSpPr>
          <p:spPr>
            <a:xfrm>
              <a:off x="4096332" y="464344"/>
              <a:ext cx="731520" cy="7315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4222454" y="601771"/>
              <a:ext cx="479276" cy="456667"/>
              <a:chOff x="4108154" y="601771"/>
              <a:chExt cx="479276" cy="456667"/>
            </a:xfrm>
          </p:grpSpPr>
          <p:sp>
            <p:nvSpPr>
              <p:cNvPr id="6" name="Freeform 12"/>
              <p:cNvSpPr>
                <a:spLocks/>
              </p:cNvSpPr>
              <p:nvPr/>
            </p:nvSpPr>
            <p:spPr bwMode="auto">
              <a:xfrm>
                <a:off x="4476654" y="814280"/>
                <a:ext cx="110776" cy="44084"/>
              </a:xfrm>
              <a:custGeom>
                <a:avLst/>
                <a:gdLst>
                  <a:gd name="T0" fmla="*/ 38 w 196"/>
                  <a:gd name="T1" fmla="*/ 78 h 78"/>
                  <a:gd name="T2" fmla="*/ 158 w 196"/>
                  <a:gd name="T3" fmla="*/ 78 h 78"/>
                  <a:gd name="T4" fmla="*/ 158 w 196"/>
                  <a:gd name="T5" fmla="*/ 78 h 78"/>
                  <a:gd name="T6" fmla="*/ 166 w 196"/>
                  <a:gd name="T7" fmla="*/ 76 h 78"/>
                  <a:gd name="T8" fmla="*/ 172 w 196"/>
                  <a:gd name="T9" fmla="*/ 74 h 78"/>
                  <a:gd name="T10" fmla="*/ 178 w 196"/>
                  <a:gd name="T11" fmla="*/ 71 h 78"/>
                  <a:gd name="T12" fmla="*/ 184 w 196"/>
                  <a:gd name="T13" fmla="*/ 66 h 78"/>
                  <a:gd name="T14" fmla="*/ 189 w 196"/>
                  <a:gd name="T15" fmla="*/ 60 h 78"/>
                  <a:gd name="T16" fmla="*/ 192 w 196"/>
                  <a:gd name="T17" fmla="*/ 53 h 78"/>
                  <a:gd name="T18" fmla="*/ 194 w 196"/>
                  <a:gd name="T19" fmla="*/ 47 h 78"/>
                  <a:gd name="T20" fmla="*/ 196 w 196"/>
                  <a:gd name="T21" fmla="*/ 38 h 78"/>
                  <a:gd name="T22" fmla="*/ 194 w 196"/>
                  <a:gd name="T23" fmla="*/ 30 h 78"/>
                  <a:gd name="T24" fmla="*/ 192 w 196"/>
                  <a:gd name="T25" fmla="*/ 24 h 78"/>
                  <a:gd name="T26" fmla="*/ 189 w 196"/>
                  <a:gd name="T27" fmla="*/ 18 h 78"/>
                  <a:gd name="T28" fmla="*/ 184 w 196"/>
                  <a:gd name="T29" fmla="*/ 12 h 78"/>
                  <a:gd name="T30" fmla="*/ 178 w 196"/>
                  <a:gd name="T31" fmla="*/ 7 h 78"/>
                  <a:gd name="T32" fmla="*/ 172 w 196"/>
                  <a:gd name="T33" fmla="*/ 4 h 78"/>
                  <a:gd name="T34" fmla="*/ 166 w 196"/>
                  <a:gd name="T35" fmla="*/ 2 h 78"/>
                  <a:gd name="T36" fmla="*/ 158 w 196"/>
                  <a:gd name="T37" fmla="*/ 0 h 78"/>
                  <a:gd name="T38" fmla="*/ 158 w 196"/>
                  <a:gd name="T39" fmla="*/ 0 h 78"/>
                  <a:gd name="T40" fmla="*/ 38 w 196"/>
                  <a:gd name="T41" fmla="*/ 0 h 78"/>
                  <a:gd name="T42" fmla="*/ 38 w 196"/>
                  <a:gd name="T43" fmla="*/ 0 h 78"/>
                  <a:gd name="T44" fmla="*/ 30 w 196"/>
                  <a:gd name="T45" fmla="*/ 2 h 78"/>
                  <a:gd name="T46" fmla="*/ 23 w 196"/>
                  <a:gd name="T47" fmla="*/ 4 h 78"/>
                  <a:gd name="T48" fmla="*/ 17 w 196"/>
                  <a:gd name="T49" fmla="*/ 7 h 78"/>
                  <a:gd name="T50" fmla="*/ 11 w 196"/>
                  <a:gd name="T51" fmla="*/ 12 h 78"/>
                  <a:gd name="T52" fmla="*/ 7 w 196"/>
                  <a:gd name="T53" fmla="*/ 18 h 78"/>
                  <a:gd name="T54" fmla="*/ 3 w 196"/>
                  <a:gd name="T55" fmla="*/ 24 h 78"/>
                  <a:gd name="T56" fmla="*/ 1 w 196"/>
                  <a:gd name="T57" fmla="*/ 30 h 78"/>
                  <a:gd name="T58" fmla="*/ 0 w 196"/>
                  <a:gd name="T59" fmla="*/ 38 h 78"/>
                  <a:gd name="T60" fmla="*/ 1 w 196"/>
                  <a:gd name="T61" fmla="*/ 47 h 78"/>
                  <a:gd name="T62" fmla="*/ 3 w 196"/>
                  <a:gd name="T63" fmla="*/ 53 h 78"/>
                  <a:gd name="T64" fmla="*/ 7 w 196"/>
                  <a:gd name="T65" fmla="*/ 60 h 78"/>
                  <a:gd name="T66" fmla="*/ 11 w 196"/>
                  <a:gd name="T67" fmla="*/ 66 h 78"/>
                  <a:gd name="T68" fmla="*/ 17 w 196"/>
                  <a:gd name="T69" fmla="*/ 71 h 78"/>
                  <a:gd name="T70" fmla="*/ 23 w 196"/>
                  <a:gd name="T71" fmla="*/ 74 h 78"/>
                  <a:gd name="T72" fmla="*/ 30 w 196"/>
                  <a:gd name="T73" fmla="*/ 76 h 78"/>
                  <a:gd name="T74" fmla="*/ 38 w 196"/>
                  <a:gd name="T75" fmla="*/ 78 h 78"/>
                  <a:gd name="T76" fmla="*/ 38 w 196"/>
                  <a:gd name="T77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6" h="78">
                    <a:moveTo>
                      <a:pt x="38" y="78"/>
                    </a:moveTo>
                    <a:lnTo>
                      <a:pt x="158" y="78"/>
                    </a:lnTo>
                    <a:lnTo>
                      <a:pt x="158" y="78"/>
                    </a:lnTo>
                    <a:lnTo>
                      <a:pt x="166" y="76"/>
                    </a:lnTo>
                    <a:lnTo>
                      <a:pt x="172" y="74"/>
                    </a:lnTo>
                    <a:lnTo>
                      <a:pt x="178" y="71"/>
                    </a:lnTo>
                    <a:lnTo>
                      <a:pt x="184" y="66"/>
                    </a:lnTo>
                    <a:lnTo>
                      <a:pt x="189" y="60"/>
                    </a:lnTo>
                    <a:lnTo>
                      <a:pt x="192" y="53"/>
                    </a:lnTo>
                    <a:lnTo>
                      <a:pt x="194" y="47"/>
                    </a:lnTo>
                    <a:lnTo>
                      <a:pt x="196" y="38"/>
                    </a:lnTo>
                    <a:lnTo>
                      <a:pt x="194" y="30"/>
                    </a:lnTo>
                    <a:lnTo>
                      <a:pt x="192" y="24"/>
                    </a:lnTo>
                    <a:lnTo>
                      <a:pt x="189" y="18"/>
                    </a:lnTo>
                    <a:lnTo>
                      <a:pt x="184" y="12"/>
                    </a:lnTo>
                    <a:lnTo>
                      <a:pt x="178" y="7"/>
                    </a:lnTo>
                    <a:lnTo>
                      <a:pt x="172" y="4"/>
                    </a:lnTo>
                    <a:lnTo>
                      <a:pt x="166" y="2"/>
                    </a:lnTo>
                    <a:lnTo>
                      <a:pt x="158" y="0"/>
                    </a:lnTo>
                    <a:lnTo>
                      <a:pt x="158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30" y="2"/>
                    </a:lnTo>
                    <a:lnTo>
                      <a:pt x="23" y="4"/>
                    </a:lnTo>
                    <a:lnTo>
                      <a:pt x="17" y="7"/>
                    </a:lnTo>
                    <a:lnTo>
                      <a:pt x="11" y="12"/>
                    </a:lnTo>
                    <a:lnTo>
                      <a:pt x="7" y="18"/>
                    </a:lnTo>
                    <a:lnTo>
                      <a:pt x="3" y="24"/>
                    </a:lnTo>
                    <a:lnTo>
                      <a:pt x="1" y="30"/>
                    </a:lnTo>
                    <a:lnTo>
                      <a:pt x="0" y="38"/>
                    </a:lnTo>
                    <a:lnTo>
                      <a:pt x="1" y="47"/>
                    </a:lnTo>
                    <a:lnTo>
                      <a:pt x="3" y="53"/>
                    </a:lnTo>
                    <a:lnTo>
                      <a:pt x="7" y="60"/>
                    </a:lnTo>
                    <a:lnTo>
                      <a:pt x="11" y="66"/>
                    </a:lnTo>
                    <a:lnTo>
                      <a:pt x="17" y="71"/>
                    </a:lnTo>
                    <a:lnTo>
                      <a:pt x="23" y="74"/>
                    </a:lnTo>
                    <a:lnTo>
                      <a:pt x="30" y="76"/>
                    </a:lnTo>
                    <a:lnTo>
                      <a:pt x="38" y="78"/>
                    </a:lnTo>
                    <a:lnTo>
                      <a:pt x="38" y="7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7" name="Freeform 13"/>
              <p:cNvSpPr>
                <a:spLocks/>
              </p:cNvSpPr>
              <p:nvPr/>
            </p:nvSpPr>
            <p:spPr bwMode="auto">
              <a:xfrm>
                <a:off x="4108154" y="814280"/>
                <a:ext cx="110776" cy="44084"/>
              </a:xfrm>
              <a:custGeom>
                <a:avLst/>
                <a:gdLst>
                  <a:gd name="T0" fmla="*/ 38 w 195"/>
                  <a:gd name="T1" fmla="*/ 78 h 78"/>
                  <a:gd name="T2" fmla="*/ 156 w 195"/>
                  <a:gd name="T3" fmla="*/ 78 h 78"/>
                  <a:gd name="T4" fmla="*/ 156 w 195"/>
                  <a:gd name="T5" fmla="*/ 78 h 78"/>
                  <a:gd name="T6" fmla="*/ 164 w 195"/>
                  <a:gd name="T7" fmla="*/ 76 h 78"/>
                  <a:gd name="T8" fmla="*/ 171 w 195"/>
                  <a:gd name="T9" fmla="*/ 74 h 78"/>
                  <a:gd name="T10" fmla="*/ 178 w 195"/>
                  <a:gd name="T11" fmla="*/ 71 h 78"/>
                  <a:gd name="T12" fmla="*/ 184 w 195"/>
                  <a:gd name="T13" fmla="*/ 66 h 78"/>
                  <a:gd name="T14" fmla="*/ 188 w 195"/>
                  <a:gd name="T15" fmla="*/ 60 h 78"/>
                  <a:gd name="T16" fmla="*/ 192 w 195"/>
                  <a:gd name="T17" fmla="*/ 53 h 78"/>
                  <a:gd name="T18" fmla="*/ 194 w 195"/>
                  <a:gd name="T19" fmla="*/ 47 h 78"/>
                  <a:gd name="T20" fmla="*/ 195 w 195"/>
                  <a:gd name="T21" fmla="*/ 38 h 78"/>
                  <a:gd name="T22" fmla="*/ 194 w 195"/>
                  <a:gd name="T23" fmla="*/ 30 h 78"/>
                  <a:gd name="T24" fmla="*/ 192 w 195"/>
                  <a:gd name="T25" fmla="*/ 24 h 78"/>
                  <a:gd name="T26" fmla="*/ 188 w 195"/>
                  <a:gd name="T27" fmla="*/ 18 h 78"/>
                  <a:gd name="T28" fmla="*/ 184 w 195"/>
                  <a:gd name="T29" fmla="*/ 12 h 78"/>
                  <a:gd name="T30" fmla="*/ 178 w 195"/>
                  <a:gd name="T31" fmla="*/ 7 h 78"/>
                  <a:gd name="T32" fmla="*/ 171 w 195"/>
                  <a:gd name="T33" fmla="*/ 4 h 78"/>
                  <a:gd name="T34" fmla="*/ 164 w 195"/>
                  <a:gd name="T35" fmla="*/ 2 h 78"/>
                  <a:gd name="T36" fmla="*/ 156 w 195"/>
                  <a:gd name="T37" fmla="*/ 0 h 78"/>
                  <a:gd name="T38" fmla="*/ 156 w 195"/>
                  <a:gd name="T39" fmla="*/ 0 h 78"/>
                  <a:gd name="T40" fmla="*/ 38 w 195"/>
                  <a:gd name="T41" fmla="*/ 0 h 78"/>
                  <a:gd name="T42" fmla="*/ 38 w 195"/>
                  <a:gd name="T43" fmla="*/ 0 h 78"/>
                  <a:gd name="T44" fmla="*/ 29 w 195"/>
                  <a:gd name="T45" fmla="*/ 2 h 78"/>
                  <a:gd name="T46" fmla="*/ 23 w 195"/>
                  <a:gd name="T47" fmla="*/ 4 h 78"/>
                  <a:gd name="T48" fmla="*/ 17 w 195"/>
                  <a:gd name="T49" fmla="*/ 7 h 78"/>
                  <a:gd name="T50" fmla="*/ 11 w 195"/>
                  <a:gd name="T51" fmla="*/ 12 h 78"/>
                  <a:gd name="T52" fmla="*/ 6 w 195"/>
                  <a:gd name="T53" fmla="*/ 18 h 78"/>
                  <a:gd name="T54" fmla="*/ 3 w 195"/>
                  <a:gd name="T55" fmla="*/ 24 h 78"/>
                  <a:gd name="T56" fmla="*/ 1 w 195"/>
                  <a:gd name="T57" fmla="*/ 30 h 78"/>
                  <a:gd name="T58" fmla="*/ 0 w 195"/>
                  <a:gd name="T59" fmla="*/ 38 h 78"/>
                  <a:gd name="T60" fmla="*/ 1 w 195"/>
                  <a:gd name="T61" fmla="*/ 47 h 78"/>
                  <a:gd name="T62" fmla="*/ 3 w 195"/>
                  <a:gd name="T63" fmla="*/ 53 h 78"/>
                  <a:gd name="T64" fmla="*/ 6 w 195"/>
                  <a:gd name="T65" fmla="*/ 60 h 78"/>
                  <a:gd name="T66" fmla="*/ 11 w 195"/>
                  <a:gd name="T67" fmla="*/ 66 h 78"/>
                  <a:gd name="T68" fmla="*/ 17 w 195"/>
                  <a:gd name="T69" fmla="*/ 71 h 78"/>
                  <a:gd name="T70" fmla="*/ 23 w 195"/>
                  <a:gd name="T71" fmla="*/ 74 h 78"/>
                  <a:gd name="T72" fmla="*/ 29 w 195"/>
                  <a:gd name="T73" fmla="*/ 76 h 78"/>
                  <a:gd name="T74" fmla="*/ 38 w 195"/>
                  <a:gd name="T75" fmla="*/ 78 h 78"/>
                  <a:gd name="T76" fmla="*/ 38 w 195"/>
                  <a:gd name="T77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5" h="78">
                    <a:moveTo>
                      <a:pt x="38" y="78"/>
                    </a:moveTo>
                    <a:lnTo>
                      <a:pt x="156" y="78"/>
                    </a:lnTo>
                    <a:lnTo>
                      <a:pt x="156" y="78"/>
                    </a:lnTo>
                    <a:lnTo>
                      <a:pt x="164" y="76"/>
                    </a:lnTo>
                    <a:lnTo>
                      <a:pt x="171" y="74"/>
                    </a:lnTo>
                    <a:lnTo>
                      <a:pt x="178" y="71"/>
                    </a:lnTo>
                    <a:lnTo>
                      <a:pt x="184" y="66"/>
                    </a:lnTo>
                    <a:lnTo>
                      <a:pt x="188" y="60"/>
                    </a:lnTo>
                    <a:lnTo>
                      <a:pt x="192" y="53"/>
                    </a:lnTo>
                    <a:lnTo>
                      <a:pt x="194" y="47"/>
                    </a:lnTo>
                    <a:lnTo>
                      <a:pt x="195" y="38"/>
                    </a:lnTo>
                    <a:lnTo>
                      <a:pt x="194" y="30"/>
                    </a:lnTo>
                    <a:lnTo>
                      <a:pt x="192" y="24"/>
                    </a:lnTo>
                    <a:lnTo>
                      <a:pt x="188" y="18"/>
                    </a:lnTo>
                    <a:lnTo>
                      <a:pt x="184" y="12"/>
                    </a:lnTo>
                    <a:lnTo>
                      <a:pt x="178" y="7"/>
                    </a:lnTo>
                    <a:lnTo>
                      <a:pt x="171" y="4"/>
                    </a:lnTo>
                    <a:lnTo>
                      <a:pt x="164" y="2"/>
                    </a:lnTo>
                    <a:lnTo>
                      <a:pt x="156" y="0"/>
                    </a:lnTo>
                    <a:lnTo>
                      <a:pt x="156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29" y="2"/>
                    </a:lnTo>
                    <a:lnTo>
                      <a:pt x="23" y="4"/>
                    </a:lnTo>
                    <a:lnTo>
                      <a:pt x="17" y="7"/>
                    </a:lnTo>
                    <a:lnTo>
                      <a:pt x="11" y="12"/>
                    </a:lnTo>
                    <a:lnTo>
                      <a:pt x="6" y="18"/>
                    </a:lnTo>
                    <a:lnTo>
                      <a:pt x="3" y="24"/>
                    </a:lnTo>
                    <a:lnTo>
                      <a:pt x="1" y="30"/>
                    </a:lnTo>
                    <a:lnTo>
                      <a:pt x="0" y="38"/>
                    </a:lnTo>
                    <a:lnTo>
                      <a:pt x="1" y="47"/>
                    </a:lnTo>
                    <a:lnTo>
                      <a:pt x="3" y="53"/>
                    </a:lnTo>
                    <a:lnTo>
                      <a:pt x="6" y="60"/>
                    </a:lnTo>
                    <a:lnTo>
                      <a:pt x="11" y="66"/>
                    </a:lnTo>
                    <a:lnTo>
                      <a:pt x="17" y="71"/>
                    </a:lnTo>
                    <a:lnTo>
                      <a:pt x="23" y="74"/>
                    </a:lnTo>
                    <a:lnTo>
                      <a:pt x="29" y="76"/>
                    </a:lnTo>
                    <a:lnTo>
                      <a:pt x="38" y="78"/>
                    </a:lnTo>
                    <a:lnTo>
                      <a:pt x="38" y="7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8" name="Freeform 14"/>
              <p:cNvSpPr>
                <a:spLocks/>
              </p:cNvSpPr>
              <p:nvPr/>
            </p:nvSpPr>
            <p:spPr bwMode="auto">
              <a:xfrm>
                <a:off x="4325185" y="601771"/>
                <a:ext cx="44084" cy="110776"/>
              </a:xfrm>
              <a:custGeom>
                <a:avLst/>
                <a:gdLst>
                  <a:gd name="T0" fmla="*/ 0 w 77"/>
                  <a:gd name="T1" fmla="*/ 38 h 196"/>
                  <a:gd name="T2" fmla="*/ 0 w 77"/>
                  <a:gd name="T3" fmla="*/ 158 h 196"/>
                  <a:gd name="T4" fmla="*/ 0 w 77"/>
                  <a:gd name="T5" fmla="*/ 158 h 196"/>
                  <a:gd name="T6" fmla="*/ 1 w 77"/>
                  <a:gd name="T7" fmla="*/ 166 h 196"/>
                  <a:gd name="T8" fmla="*/ 4 w 77"/>
                  <a:gd name="T9" fmla="*/ 173 h 196"/>
                  <a:gd name="T10" fmla="*/ 7 w 77"/>
                  <a:gd name="T11" fmla="*/ 179 h 196"/>
                  <a:gd name="T12" fmla="*/ 12 w 77"/>
                  <a:gd name="T13" fmla="*/ 184 h 196"/>
                  <a:gd name="T14" fmla="*/ 18 w 77"/>
                  <a:gd name="T15" fmla="*/ 189 h 196"/>
                  <a:gd name="T16" fmla="*/ 23 w 77"/>
                  <a:gd name="T17" fmla="*/ 192 h 196"/>
                  <a:gd name="T18" fmla="*/ 30 w 77"/>
                  <a:gd name="T19" fmla="*/ 195 h 196"/>
                  <a:gd name="T20" fmla="*/ 38 w 77"/>
                  <a:gd name="T21" fmla="*/ 196 h 196"/>
                  <a:gd name="T22" fmla="*/ 46 w 77"/>
                  <a:gd name="T23" fmla="*/ 195 h 196"/>
                  <a:gd name="T24" fmla="*/ 53 w 77"/>
                  <a:gd name="T25" fmla="*/ 192 h 196"/>
                  <a:gd name="T26" fmla="*/ 60 w 77"/>
                  <a:gd name="T27" fmla="*/ 189 h 196"/>
                  <a:gd name="T28" fmla="*/ 66 w 77"/>
                  <a:gd name="T29" fmla="*/ 184 h 196"/>
                  <a:gd name="T30" fmla="*/ 71 w 77"/>
                  <a:gd name="T31" fmla="*/ 179 h 196"/>
                  <a:gd name="T32" fmla="*/ 74 w 77"/>
                  <a:gd name="T33" fmla="*/ 173 h 196"/>
                  <a:gd name="T34" fmla="*/ 76 w 77"/>
                  <a:gd name="T35" fmla="*/ 166 h 196"/>
                  <a:gd name="T36" fmla="*/ 77 w 77"/>
                  <a:gd name="T37" fmla="*/ 158 h 196"/>
                  <a:gd name="T38" fmla="*/ 77 w 77"/>
                  <a:gd name="T39" fmla="*/ 158 h 196"/>
                  <a:gd name="T40" fmla="*/ 77 w 77"/>
                  <a:gd name="T41" fmla="*/ 38 h 196"/>
                  <a:gd name="T42" fmla="*/ 77 w 77"/>
                  <a:gd name="T43" fmla="*/ 38 h 196"/>
                  <a:gd name="T44" fmla="*/ 76 w 77"/>
                  <a:gd name="T45" fmla="*/ 30 h 196"/>
                  <a:gd name="T46" fmla="*/ 74 w 77"/>
                  <a:gd name="T47" fmla="*/ 23 h 196"/>
                  <a:gd name="T48" fmla="*/ 71 w 77"/>
                  <a:gd name="T49" fmla="*/ 17 h 196"/>
                  <a:gd name="T50" fmla="*/ 66 w 77"/>
                  <a:gd name="T51" fmla="*/ 12 h 196"/>
                  <a:gd name="T52" fmla="*/ 60 w 77"/>
                  <a:gd name="T53" fmla="*/ 7 h 196"/>
                  <a:gd name="T54" fmla="*/ 53 w 77"/>
                  <a:gd name="T55" fmla="*/ 4 h 196"/>
                  <a:gd name="T56" fmla="*/ 46 w 77"/>
                  <a:gd name="T57" fmla="*/ 1 h 196"/>
                  <a:gd name="T58" fmla="*/ 38 w 77"/>
                  <a:gd name="T59" fmla="*/ 0 h 196"/>
                  <a:gd name="T60" fmla="*/ 30 w 77"/>
                  <a:gd name="T61" fmla="*/ 1 h 196"/>
                  <a:gd name="T62" fmla="*/ 23 w 77"/>
                  <a:gd name="T63" fmla="*/ 4 h 196"/>
                  <a:gd name="T64" fmla="*/ 18 w 77"/>
                  <a:gd name="T65" fmla="*/ 7 h 196"/>
                  <a:gd name="T66" fmla="*/ 12 w 77"/>
                  <a:gd name="T67" fmla="*/ 12 h 196"/>
                  <a:gd name="T68" fmla="*/ 7 w 77"/>
                  <a:gd name="T69" fmla="*/ 17 h 196"/>
                  <a:gd name="T70" fmla="*/ 4 w 77"/>
                  <a:gd name="T71" fmla="*/ 23 h 196"/>
                  <a:gd name="T72" fmla="*/ 1 w 77"/>
                  <a:gd name="T73" fmla="*/ 30 h 196"/>
                  <a:gd name="T74" fmla="*/ 0 w 77"/>
                  <a:gd name="T75" fmla="*/ 38 h 196"/>
                  <a:gd name="T76" fmla="*/ 0 w 77"/>
                  <a:gd name="T77" fmla="*/ 38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7" h="196">
                    <a:moveTo>
                      <a:pt x="0" y="38"/>
                    </a:moveTo>
                    <a:lnTo>
                      <a:pt x="0" y="158"/>
                    </a:lnTo>
                    <a:lnTo>
                      <a:pt x="0" y="158"/>
                    </a:lnTo>
                    <a:lnTo>
                      <a:pt x="1" y="166"/>
                    </a:lnTo>
                    <a:lnTo>
                      <a:pt x="4" y="173"/>
                    </a:lnTo>
                    <a:lnTo>
                      <a:pt x="7" y="179"/>
                    </a:lnTo>
                    <a:lnTo>
                      <a:pt x="12" y="184"/>
                    </a:lnTo>
                    <a:lnTo>
                      <a:pt x="18" y="189"/>
                    </a:lnTo>
                    <a:lnTo>
                      <a:pt x="23" y="192"/>
                    </a:lnTo>
                    <a:lnTo>
                      <a:pt x="30" y="195"/>
                    </a:lnTo>
                    <a:lnTo>
                      <a:pt x="38" y="196"/>
                    </a:lnTo>
                    <a:lnTo>
                      <a:pt x="46" y="195"/>
                    </a:lnTo>
                    <a:lnTo>
                      <a:pt x="53" y="192"/>
                    </a:lnTo>
                    <a:lnTo>
                      <a:pt x="60" y="189"/>
                    </a:lnTo>
                    <a:lnTo>
                      <a:pt x="66" y="184"/>
                    </a:lnTo>
                    <a:lnTo>
                      <a:pt x="71" y="179"/>
                    </a:lnTo>
                    <a:lnTo>
                      <a:pt x="74" y="173"/>
                    </a:lnTo>
                    <a:lnTo>
                      <a:pt x="76" y="166"/>
                    </a:lnTo>
                    <a:lnTo>
                      <a:pt x="77" y="158"/>
                    </a:lnTo>
                    <a:lnTo>
                      <a:pt x="77" y="158"/>
                    </a:lnTo>
                    <a:lnTo>
                      <a:pt x="77" y="38"/>
                    </a:lnTo>
                    <a:lnTo>
                      <a:pt x="77" y="38"/>
                    </a:lnTo>
                    <a:lnTo>
                      <a:pt x="76" y="30"/>
                    </a:lnTo>
                    <a:lnTo>
                      <a:pt x="74" y="23"/>
                    </a:lnTo>
                    <a:lnTo>
                      <a:pt x="71" y="17"/>
                    </a:lnTo>
                    <a:lnTo>
                      <a:pt x="66" y="12"/>
                    </a:lnTo>
                    <a:lnTo>
                      <a:pt x="60" y="7"/>
                    </a:lnTo>
                    <a:lnTo>
                      <a:pt x="53" y="4"/>
                    </a:lnTo>
                    <a:lnTo>
                      <a:pt x="46" y="1"/>
                    </a:lnTo>
                    <a:lnTo>
                      <a:pt x="38" y="0"/>
                    </a:lnTo>
                    <a:lnTo>
                      <a:pt x="30" y="1"/>
                    </a:lnTo>
                    <a:lnTo>
                      <a:pt x="23" y="4"/>
                    </a:lnTo>
                    <a:lnTo>
                      <a:pt x="18" y="7"/>
                    </a:lnTo>
                    <a:lnTo>
                      <a:pt x="12" y="12"/>
                    </a:lnTo>
                    <a:lnTo>
                      <a:pt x="7" y="17"/>
                    </a:lnTo>
                    <a:lnTo>
                      <a:pt x="4" y="23"/>
                    </a:lnTo>
                    <a:lnTo>
                      <a:pt x="1" y="30"/>
                    </a:lnTo>
                    <a:lnTo>
                      <a:pt x="0" y="38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9" name="Freeform 15"/>
              <p:cNvSpPr>
                <a:spLocks/>
              </p:cNvSpPr>
              <p:nvPr/>
            </p:nvSpPr>
            <p:spPr bwMode="auto">
              <a:xfrm>
                <a:off x="4445004" y="660551"/>
                <a:ext cx="90430" cy="92689"/>
              </a:xfrm>
              <a:custGeom>
                <a:avLst/>
                <a:gdLst>
                  <a:gd name="T0" fmla="*/ 96 w 161"/>
                  <a:gd name="T1" fmla="*/ 11 h 162"/>
                  <a:gd name="T2" fmla="*/ 12 w 161"/>
                  <a:gd name="T3" fmla="*/ 95 h 162"/>
                  <a:gd name="T4" fmla="*/ 12 w 161"/>
                  <a:gd name="T5" fmla="*/ 95 h 162"/>
                  <a:gd name="T6" fmla="*/ 4 w 161"/>
                  <a:gd name="T7" fmla="*/ 108 h 162"/>
                  <a:gd name="T8" fmla="*/ 0 w 161"/>
                  <a:gd name="T9" fmla="*/ 123 h 162"/>
                  <a:gd name="T10" fmla="*/ 4 w 161"/>
                  <a:gd name="T11" fmla="*/ 137 h 162"/>
                  <a:gd name="T12" fmla="*/ 12 w 161"/>
                  <a:gd name="T13" fmla="*/ 151 h 162"/>
                  <a:gd name="T14" fmla="*/ 17 w 161"/>
                  <a:gd name="T15" fmla="*/ 155 h 162"/>
                  <a:gd name="T16" fmla="*/ 24 w 161"/>
                  <a:gd name="T17" fmla="*/ 159 h 162"/>
                  <a:gd name="T18" fmla="*/ 31 w 161"/>
                  <a:gd name="T19" fmla="*/ 161 h 162"/>
                  <a:gd name="T20" fmla="*/ 39 w 161"/>
                  <a:gd name="T21" fmla="*/ 162 h 162"/>
                  <a:gd name="T22" fmla="*/ 46 w 161"/>
                  <a:gd name="T23" fmla="*/ 161 h 162"/>
                  <a:gd name="T24" fmla="*/ 53 w 161"/>
                  <a:gd name="T25" fmla="*/ 159 h 162"/>
                  <a:gd name="T26" fmla="*/ 60 w 161"/>
                  <a:gd name="T27" fmla="*/ 155 h 162"/>
                  <a:gd name="T28" fmla="*/ 66 w 161"/>
                  <a:gd name="T29" fmla="*/ 151 h 162"/>
                  <a:gd name="T30" fmla="*/ 66 w 161"/>
                  <a:gd name="T31" fmla="*/ 151 h 162"/>
                  <a:gd name="T32" fmla="*/ 150 w 161"/>
                  <a:gd name="T33" fmla="*/ 67 h 162"/>
                  <a:gd name="T34" fmla="*/ 150 w 161"/>
                  <a:gd name="T35" fmla="*/ 67 h 162"/>
                  <a:gd name="T36" fmla="*/ 158 w 161"/>
                  <a:gd name="T37" fmla="*/ 53 h 162"/>
                  <a:gd name="T38" fmla="*/ 161 w 161"/>
                  <a:gd name="T39" fmla="*/ 39 h 162"/>
                  <a:gd name="T40" fmla="*/ 158 w 161"/>
                  <a:gd name="T41" fmla="*/ 24 h 162"/>
                  <a:gd name="T42" fmla="*/ 150 w 161"/>
                  <a:gd name="T43" fmla="*/ 11 h 162"/>
                  <a:gd name="T44" fmla="*/ 144 w 161"/>
                  <a:gd name="T45" fmla="*/ 7 h 162"/>
                  <a:gd name="T46" fmla="*/ 137 w 161"/>
                  <a:gd name="T47" fmla="*/ 3 h 162"/>
                  <a:gd name="T48" fmla="*/ 130 w 161"/>
                  <a:gd name="T49" fmla="*/ 1 h 162"/>
                  <a:gd name="T50" fmla="*/ 123 w 161"/>
                  <a:gd name="T51" fmla="*/ 0 h 162"/>
                  <a:gd name="T52" fmla="*/ 115 w 161"/>
                  <a:gd name="T53" fmla="*/ 1 h 162"/>
                  <a:gd name="T54" fmla="*/ 108 w 161"/>
                  <a:gd name="T55" fmla="*/ 3 h 162"/>
                  <a:gd name="T56" fmla="*/ 101 w 161"/>
                  <a:gd name="T57" fmla="*/ 7 h 162"/>
                  <a:gd name="T58" fmla="*/ 96 w 161"/>
                  <a:gd name="T59" fmla="*/ 11 h 162"/>
                  <a:gd name="T60" fmla="*/ 96 w 161"/>
                  <a:gd name="T61" fmla="*/ 11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1" h="162">
                    <a:moveTo>
                      <a:pt x="96" y="11"/>
                    </a:moveTo>
                    <a:lnTo>
                      <a:pt x="12" y="95"/>
                    </a:lnTo>
                    <a:lnTo>
                      <a:pt x="12" y="95"/>
                    </a:lnTo>
                    <a:lnTo>
                      <a:pt x="4" y="108"/>
                    </a:lnTo>
                    <a:lnTo>
                      <a:pt x="0" y="123"/>
                    </a:lnTo>
                    <a:lnTo>
                      <a:pt x="4" y="137"/>
                    </a:lnTo>
                    <a:lnTo>
                      <a:pt x="12" y="151"/>
                    </a:lnTo>
                    <a:lnTo>
                      <a:pt x="17" y="155"/>
                    </a:lnTo>
                    <a:lnTo>
                      <a:pt x="24" y="159"/>
                    </a:lnTo>
                    <a:lnTo>
                      <a:pt x="31" y="161"/>
                    </a:lnTo>
                    <a:lnTo>
                      <a:pt x="39" y="162"/>
                    </a:lnTo>
                    <a:lnTo>
                      <a:pt x="46" y="161"/>
                    </a:lnTo>
                    <a:lnTo>
                      <a:pt x="53" y="159"/>
                    </a:lnTo>
                    <a:lnTo>
                      <a:pt x="60" y="155"/>
                    </a:lnTo>
                    <a:lnTo>
                      <a:pt x="66" y="151"/>
                    </a:lnTo>
                    <a:lnTo>
                      <a:pt x="66" y="151"/>
                    </a:lnTo>
                    <a:lnTo>
                      <a:pt x="150" y="67"/>
                    </a:lnTo>
                    <a:lnTo>
                      <a:pt x="150" y="67"/>
                    </a:lnTo>
                    <a:lnTo>
                      <a:pt x="158" y="53"/>
                    </a:lnTo>
                    <a:lnTo>
                      <a:pt x="161" y="39"/>
                    </a:lnTo>
                    <a:lnTo>
                      <a:pt x="158" y="24"/>
                    </a:lnTo>
                    <a:lnTo>
                      <a:pt x="150" y="11"/>
                    </a:lnTo>
                    <a:lnTo>
                      <a:pt x="144" y="7"/>
                    </a:lnTo>
                    <a:lnTo>
                      <a:pt x="137" y="3"/>
                    </a:lnTo>
                    <a:lnTo>
                      <a:pt x="130" y="1"/>
                    </a:lnTo>
                    <a:lnTo>
                      <a:pt x="123" y="0"/>
                    </a:lnTo>
                    <a:lnTo>
                      <a:pt x="115" y="1"/>
                    </a:lnTo>
                    <a:lnTo>
                      <a:pt x="108" y="3"/>
                    </a:lnTo>
                    <a:lnTo>
                      <a:pt x="101" y="7"/>
                    </a:lnTo>
                    <a:lnTo>
                      <a:pt x="96" y="11"/>
                    </a:lnTo>
                    <a:lnTo>
                      <a:pt x="96" y="1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" name="Freeform 16"/>
              <p:cNvSpPr>
                <a:spLocks/>
              </p:cNvSpPr>
              <p:nvPr/>
            </p:nvSpPr>
            <p:spPr bwMode="auto">
              <a:xfrm>
                <a:off x="4163541" y="660551"/>
                <a:ext cx="90430" cy="92689"/>
              </a:xfrm>
              <a:custGeom>
                <a:avLst/>
                <a:gdLst>
                  <a:gd name="T0" fmla="*/ 12 w 162"/>
                  <a:gd name="T1" fmla="*/ 67 h 162"/>
                  <a:gd name="T2" fmla="*/ 96 w 162"/>
                  <a:gd name="T3" fmla="*/ 151 h 162"/>
                  <a:gd name="T4" fmla="*/ 96 w 162"/>
                  <a:gd name="T5" fmla="*/ 151 h 162"/>
                  <a:gd name="T6" fmla="*/ 102 w 162"/>
                  <a:gd name="T7" fmla="*/ 155 h 162"/>
                  <a:gd name="T8" fmla="*/ 109 w 162"/>
                  <a:gd name="T9" fmla="*/ 159 h 162"/>
                  <a:gd name="T10" fmla="*/ 116 w 162"/>
                  <a:gd name="T11" fmla="*/ 161 h 162"/>
                  <a:gd name="T12" fmla="*/ 124 w 162"/>
                  <a:gd name="T13" fmla="*/ 162 h 162"/>
                  <a:gd name="T14" fmla="*/ 131 w 162"/>
                  <a:gd name="T15" fmla="*/ 161 h 162"/>
                  <a:gd name="T16" fmla="*/ 138 w 162"/>
                  <a:gd name="T17" fmla="*/ 159 h 162"/>
                  <a:gd name="T18" fmla="*/ 144 w 162"/>
                  <a:gd name="T19" fmla="*/ 155 h 162"/>
                  <a:gd name="T20" fmla="*/ 150 w 162"/>
                  <a:gd name="T21" fmla="*/ 151 h 162"/>
                  <a:gd name="T22" fmla="*/ 158 w 162"/>
                  <a:gd name="T23" fmla="*/ 137 h 162"/>
                  <a:gd name="T24" fmla="*/ 162 w 162"/>
                  <a:gd name="T25" fmla="*/ 123 h 162"/>
                  <a:gd name="T26" fmla="*/ 158 w 162"/>
                  <a:gd name="T27" fmla="*/ 108 h 162"/>
                  <a:gd name="T28" fmla="*/ 150 w 162"/>
                  <a:gd name="T29" fmla="*/ 95 h 162"/>
                  <a:gd name="T30" fmla="*/ 150 w 162"/>
                  <a:gd name="T31" fmla="*/ 95 h 162"/>
                  <a:gd name="T32" fmla="*/ 66 w 162"/>
                  <a:gd name="T33" fmla="*/ 11 h 162"/>
                  <a:gd name="T34" fmla="*/ 66 w 162"/>
                  <a:gd name="T35" fmla="*/ 11 h 162"/>
                  <a:gd name="T36" fmla="*/ 60 w 162"/>
                  <a:gd name="T37" fmla="*/ 7 h 162"/>
                  <a:gd name="T38" fmla="*/ 53 w 162"/>
                  <a:gd name="T39" fmla="*/ 3 h 162"/>
                  <a:gd name="T40" fmla="*/ 47 w 162"/>
                  <a:gd name="T41" fmla="*/ 1 h 162"/>
                  <a:gd name="T42" fmla="*/ 40 w 162"/>
                  <a:gd name="T43" fmla="*/ 0 h 162"/>
                  <a:gd name="T44" fmla="*/ 32 w 162"/>
                  <a:gd name="T45" fmla="*/ 1 h 162"/>
                  <a:gd name="T46" fmla="*/ 25 w 162"/>
                  <a:gd name="T47" fmla="*/ 3 h 162"/>
                  <a:gd name="T48" fmla="*/ 18 w 162"/>
                  <a:gd name="T49" fmla="*/ 7 h 162"/>
                  <a:gd name="T50" fmla="*/ 12 w 162"/>
                  <a:gd name="T51" fmla="*/ 11 h 162"/>
                  <a:gd name="T52" fmla="*/ 4 w 162"/>
                  <a:gd name="T53" fmla="*/ 24 h 162"/>
                  <a:gd name="T54" fmla="*/ 0 w 162"/>
                  <a:gd name="T55" fmla="*/ 39 h 162"/>
                  <a:gd name="T56" fmla="*/ 4 w 162"/>
                  <a:gd name="T57" fmla="*/ 53 h 162"/>
                  <a:gd name="T58" fmla="*/ 12 w 162"/>
                  <a:gd name="T59" fmla="*/ 67 h 162"/>
                  <a:gd name="T60" fmla="*/ 12 w 162"/>
                  <a:gd name="T61" fmla="*/ 67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2" h="162">
                    <a:moveTo>
                      <a:pt x="12" y="67"/>
                    </a:moveTo>
                    <a:lnTo>
                      <a:pt x="96" y="151"/>
                    </a:lnTo>
                    <a:lnTo>
                      <a:pt x="96" y="151"/>
                    </a:lnTo>
                    <a:lnTo>
                      <a:pt x="102" y="155"/>
                    </a:lnTo>
                    <a:lnTo>
                      <a:pt x="109" y="159"/>
                    </a:lnTo>
                    <a:lnTo>
                      <a:pt x="116" y="161"/>
                    </a:lnTo>
                    <a:lnTo>
                      <a:pt x="124" y="162"/>
                    </a:lnTo>
                    <a:lnTo>
                      <a:pt x="131" y="161"/>
                    </a:lnTo>
                    <a:lnTo>
                      <a:pt x="138" y="159"/>
                    </a:lnTo>
                    <a:lnTo>
                      <a:pt x="144" y="155"/>
                    </a:lnTo>
                    <a:lnTo>
                      <a:pt x="150" y="151"/>
                    </a:lnTo>
                    <a:lnTo>
                      <a:pt x="158" y="137"/>
                    </a:lnTo>
                    <a:lnTo>
                      <a:pt x="162" y="123"/>
                    </a:lnTo>
                    <a:lnTo>
                      <a:pt x="158" y="108"/>
                    </a:lnTo>
                    <a:lnTo>
                      <a:pt x="150" y="95"/>
                    </a:lnTo>
                    <a:lnTo>
                      <a:pt x="150" y="95"/>
                    </a:lnTo>
                    <a:lnTo>
                      <a:pt x="66" y="11"/>
                    </a:lnTo>
                    <a:lnTo>
                      <a:pt x="66" y="11"/>
                    </a:lnTo>
                    <a:lnTo>
                      <a:pt x="60" y="7"/>
                    </a:lnTo>
                    <a:lnTo>
                      <a:pt x="53" y="3"/>
                    </a:lnTo>
                    <a:lnTo>
                      <a:pt x="47" y="1"/>
                    </a:lnTo>
                    <a:lnTo>
                      <a:pt x="40" y="0"/>
                    </a:lnTo>
                    <a:lnTo>
                      <a:pt x="32" y="1"/>
                    </a:lnTo>
                    <a:lnTo>
                      <a:pt x="25" y="3"/>
                    </a:lnTo>
                    <a:lnTo>
                      <a:pt x="18" y="7"/>
                    </a:lnTo>
                    <a:lnTo>
                      <a:pt x="12" y="11"/>
                    </a:lnTo>
                    <a:lnTo>
                      <a:pt x="4" y="24"/>
                    </a:lnTo>
                    <a:lnTo>
                      <a:pt x="0" y="39"/>
                    </a:lnTo>
                    <a:lnTo>
                      <a:pt x="4" y="53"/>
                    </a:lnTo>
                    <a:lnTo>
                      <a:pt x="12" y="67"/>
                    </a:lnTo>
                    <a:lnTo>
                      <a:pt x="12" y="6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" name="Freeform 17"/>
              <p:cNvSpPr>
                <a:spLocks/>
              </p:cNvSpPr>
              <p:nvPr/>
            </p:nvSpPr>
            <p:spPr bwMode="auto">
              <a:xfrm>
                <a:off x="4239277" y="731763"/>
                <a:ext cx="217031" cy="217030"/>
              </a:xfrm>
              <a:custGeom>
                <a:avLst/>
                <a:gdLst>
                  <a:gd name="T0" fmla="*/ 305 w 384"/>
                  <a:gd name="T1" fmla="*/ 366 h 384"/>
                  <a:gd name="T2" fmla="*/ 318 w 384"/>
                  <a:gd name="T3" fmla="*/ 338 h 384"/>
                  <a:gd name="T4" fmla="*/ 341 w 384"/>
                  <a:gd name="T5" fmla="*/ 311 h 384"/>
                  <a:gd name="T6" fmla="*/ 362 w 384"/>
                  <a:gd name="T7" fmla="*/ 280 h 384"/>
                  <a:gd name="T8" fmla="*/ 376 w 384"/>
                  <a:gd name="T9" fmla="*/ 245 h 384"/>
                  <a:gd name="T10" fmla="*/ 383 w 384"/>
                  <a:gd name="T11" fmla="*/ 210 h 384"/>
                  <a:gd name="T12" fmla="*/ 383 w 384"/>
                  <a:gd name="T13" fmla="*/ 173 h 384"/>
                  <a:gd name="T14" fmla="*/ 376 w 384"/>
                  <a:gd name="T15" fmla="*/ 136 h 384"/>
                  <a:gd name="T16" fmla="*/ 362 w 384"/>
                  <a:gd name="T17" fmla="*/ 102 h 384"/>
                  <a:gd name="T18" fmla="*/ 340 w 384"/>
                  <a:gd name="T19" fmla="*/ 71 h 384"/>
                  <a:gd name="T20" fmla="*/ 314 w 384"/>
                  <a:gd name="T21" fmla="*/ 44 h 384"/>
                  <a:gd name="T22" fmla="*/ 282 w 384"/>
                  <a:gd name="T23" fmla="*/ 22 h 384"/>
                  <a:gd name="T24" fmla="*/ 249 w 384"/>
                  <a:gd name="T25" fmla="*/ 8 h 384"/>
                  <a:gd name="T26" fmla="*/ 212 w 384"/>
                  <a:gd name="T27" fmla="*/ 1 h 384"/>
                  <a:gd name="T28" fmla="*/ 173 w 384"/>
                  <a:gd name="T29" fmla="*/ 1 h 384"/>
                  <a:gd name="T30" fmla="*/ 135 w 384"/>
                  <a:gd name="T31" fmla="*/ 8 h 384"/>
                  <a:gd name="T32" fmla="*/ 102 w 384"/>
                  <a:gd name="T33" fmla="*/ 23 h 384"/>
                  <a:gd name="T34" fmla="*/ 70 w 384"/>
                  <a:gd name="T35" fmla="*/ 44 h 384"/>
                  <a:gd name="T36" fmla="*/ 44 w 384"/>
                  <a:gd name="T37" fmla="*/ 69 h 384"/>
                  <a:gd name="T38" fmla="*/ 23 w 384"/>
                  <a:gd name="T39" fmla="*/ 100 h 384"/>
                  <a:gd name="T40" fmla="*/ 9 w 384"/>
                  <a:gd name="T41" fmla="*/ 135 h 384"/>
                  <a:gd name="T42" fmla="*/ 1 w 384"/>
                  <a:gd name="T43" fmla="*/ 172 h 384"/>
                  <a:gd name="T44" fmla="*/ 1 w 384"/>
                  <a:gd name="T45" fmla="*/ 210 h 384"/>
                  <a:gd name="T46" fmla="*/ 8 w 384"/>
                  <a:gd name="T47" fmla="*/ 245 h 384"/>
                  <a:gd name="T48" fmla="*/ 22 w 384"/>
                  <a:gd name="T49" fmla="*/ 279 h 384"/>
                  <a:gd name="T50" fmla="*/ 42 w 384"/>
                  <a:gd name="T51" fmla="*/ 310 h 384"/>
                  <a:gd name="T52" fmla="*/ 65 w 384"/>
                  <a:gd name="T53" fmla="*/ 336 h 384"/>
                  <a:gd name="T54" fmla="*/ 79 w 384"/>
                  <a:gd name="T55" fmla="*/ 366 h 384"/>
                  <a:gd name="T56" fmla="*/ 157 w 384"/>
                  <a:gd name="T57" fmla="*/ 384 h 384"/>
                  <a:gd name="T58" fmla="*/ 153 w 384"/>
                  <a:gd name="T59" fmla="*/ 351 h 384"/>
                  <a:gd name="T60" fmla="*/ 144 w 384"/>
                  <a:gd name="T61" fmla="*/ 320 h 384"/>
                  <a:gd name="T62" fmla="*/ 129 w 384"/>
                  <a:gd name="T63" fmla="*/ 293 h 384"/>
                  <a:gd name="T64" fmla="*/ 108 w 384"/>
                  <a:gd name="T65" fmla="*/ 269 h 384"/>
                  <a:gd name="T66" fmla="*/ 85 w 384"/>
                  <a:gd name="T67" fmla="*/ 234 h 384"/>
                  <a:gd name="T68" fmla="*/ 77 w 384"/>
                  <a:gd name="T69" fmla="*/ 191 h 384"/>
                  <a:gd name="T70" fmla="*/ 87 w 384"/>
                  <a:gd name="T71" fmla="*/ 148 h 384"/>
                  <a:gd name="T72" fmla="*/ 111 w 384"/>
                  <a:gd name="T73" fmla="*/ 111 h 384"/>
                  <a:gd name="T74" fmla="*/ 128 w 384"/>
                  <a:gd name="T75" fmla="*/ 96 h 384"/>
                  <a:gd name="T76" fmla="*/ 149 w 384"/>
                  <a:gd name="T77" fmla="*/ 85 h 384"/>
                  <a:gd name="T78" fmla="*/ 170 w 384"/>
                  <a:gd name="T79" fmla="*/ 80 h 384"/>
                  <a:gd name="T80" fmla="*/ 193 w 384"/>
                  <a:gd name="T81" fmla="*/ 77 h 384"/>
                  <a:gd name="T82" fmla="*/ 216 w 384"/>
                  <a:gd name="T83" fmla="*/ 80 h 384"/>
                  <a:gd name="T84" fmla="*/ 238 w 384"/>
                  <a:gd name="T85" fmla="*/ 85 h 384"/>
                  <a:gd name="T86" fmla="*/ 257 w 384"/>
                  <a:gd name="T87" fmla="*/ 96 h 384"/>
                  <a:gd name="T88" fmla="*/ 274 w 384"/>
                  <a:gd name="T89" fmla="*/ 111 h 384"/>
                  <a:gd name="T90" fmla="*/ 297 w 384"/>
                  <a:gd name="T91" fmla="*/ 148 h 384"/>
                  <a:gd name="T92" fmla="*/ 307 w 384"/>
                  <a:gd name="T93" fmla="*/ 191 h 384"/>
                  <a:gd name="T94" fmla="*/ 299 w 384"/>
                  <a:gd name="T95" fmla="*/ 234 h 384"/>
                  <a:gd name="T96" fmla="*/ 276 w 384"/>
                  <a:gd name="T97" fmla="*/ 271 h 384"/>
                  <a:gd name="T98" fmla="*/ 256 w 384"/>
                  <a:gd name="T99" fmla="*/ 294 h 384"/>
                  <a:gd name="T100" fmla="*/ 241 w 384"/>
                  <a:gd name="T101" fmla="*/ 321 h 384"/>
                  <a:gd name="T102" fmla="*/ 232 w 384"/>
                  <a:gd name="T103" fmla="*/ 351 h 384"/>
                  <a:gd name="T104" fmla="*/ 228 w 384"/>
                  <a:gd name="T105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84" h="384">
                    <a:moveTo>
                      <a:pt x="304" y="384"/>
                    </a:moveTo>
                    <a:lnTo>
                      <a:pt x="305" y="366"/>
                    </a:lnTo>
                    <a:lnTo>
                      <a:pt x="311" y="351"/>
                    </a:lnTo>
                    <a:lnTo>
                      <a:pt x="318" y="338"/>
                    </a:lnTo>
                    <a:lnTo>
                      <a:pt x="329" y="325"/>
                    </a:lnTo>
                    <a:lnTo>
                      <a:pt x="341" y="311"/>
                    </a:lnTo>
                    <a:lnTo>
                      <a:pt x="353" y="295"/>
                    </a:lnTo>
                    <a:lnTo>
                      <a:pt x="362" y="280"/>
                    </a:lnTo>
                    <a:lnTo>
                      <a:pt x="370" y="263"/>
                    </a:lnTo>
                    <a:lnTo>
                      <a:pt x="376" y="245"/>
                    </a:lnTo>
                    <a:lnTo>
                      <a:pt x="380" y="228"/>
                    </a:lnTo>
                    <a:lnTo>
                      <a:pt x="383" y="210"/>
                    </a:lnTo>
                    <a:lnTo>
                      <a:pt x="384" y="191"/>
                    </a:lnTo>
                    <a:lnTo>
                      <a:pt x="383" y="173"/>
                    </a:lnTo>
                    <a:lnTo>
                      <a:pt x="380" y="155"/>
                    </a:lnTo>
                    <a:lnTo>
                      <a:pt x="376" y="136"/>
                    </a:lnTo>
                    <a:lnTo>
                      <a:pt x="370" y="119"/>
                    </a:lnTo>
                    <a:lnTo>
                      <a:pt x="362" y="102"/>
                    </a:lnTo>
                    <a:lnTo>
                      <a:pt x="352" y="85"/>
                    </a:lnTo>
                    <a:lnTo>
                      <a:pt x="340" y="71"/>
                    </a:lnTo>
                    <a:lnTo>
                      <a:pt x="327" y="57"/>
                    </a:lnTo>
                    <a:lnTo>
                      <a:pt x="314" y="44"/>
                    </a:lnTo>
                    <a:lnTo>
                      <a:pt x="299" y="33"/>
                    </a:lnTo>
                    <a:lnTo>
                      <a:pt x="282" y="22"/>
                    </a:lnTo>
                    <a:lnTo>
                      <a:pt x="266" y="14"/>
                    </a:lnTo>
                    <a:lnTo>
                      <a:pt x="249" y="8"/>
                    </a:lnTo>
                    <a:lnTo>
                      <a:pt x="231" y="4"/>
                    </a:lnTo>
                    <a:lnTo>
                      <a:pt x="212" y="1"/>
                    </a:lnTo>
                    <a:lnTo>
                      <a:pt x="193" y="0"/>
                    </a:lnTo>
                    <a:lnTo>
                      <a:pt x="173" y="1"/>
                    </a:lnTo>
                    <a:lnTo>
                      <a:pt x="153" y="4"/>
                    </a:lnTo>
                    <a:lnTo>
                      <a:pt x="135" y="8"/>
                    </a:lnTo>
                    <a:lnTo>
                      <a:pt x="118" y="15"/>
                    </a:lnTo>
                    <a:lnTo>
                      <a:pt x="102" y="23"/>
                    </a:lnTo>
                    <a:lnTo>
                      <a:pt x="85" y="33"/>
                    </a:lnTo>
                    <a:lnTo>
                      <a:pt x="70" y="44"/>
                    </a:lnTo>
                    <a:lnTo>
                      <a:pt x="57" y="56"/>
                    </a:lnTo>
                    <a:lnTo>
                      <a:pt x="44" y="69"/>
                    </a:lnTo>
                    <a:lnTo>
                      <a:pt x="34" y="84"/>
                    </a:lnTo>
                    <a:lnTo>
                      <a:pt x="23" y="100"/>
                    </a:lnTo>
                    <a:lnTo>
                      <a:pt x="15" y="117"/>
                    </a:lnTo>
                    <a:lnTo>
                      <a:pt x="9" y="135"/>
                    </a:lnTo>
                    <a:lnTo>
                      <a:pt x="4" y="152"/>
                    </a:lnTo>
                    <a:lnTo>
                      <a:pt x="1" y="172"/>
                    </a:lnTo>
                    <a:lnTo>
                      <a:pt x="0" y="191"/>
                    </a:lnTo>
                    <a:lnTo>
                      <a:pt x="1" y="210"/>
                    </a:lnTo>
                    <a:lnTo>
                      <a:pt x="4" y="228"/>
                    </a:lnTo>
                    <a:lnTo>
                      <a:pt x="8" y="245"/>
                    </a:lnTo>
                    <a:lnTo>
                      <a:pt x="14" y="263"/>
                    </a:lnTo>
                    <a:lnTo>
                      <a:pt x="22" y="279"/>
                    </a:lnTo>
                    <a:lnTo>
                      <a:pt x="31" y="295"/>
                    </a:lnTo>
                    <a:lnTo>
                      <a:pt x="42" y="310"/>
                    </a:lnTo>
                    <a:lnTo>
                      <a:pt x="54" y="324"/>
                    </a:lnTo>
                    <a:lnTo>
                      <a:pt x="65" y="336"/>
                    </a:lnTo>
                    <a:lnTo>
                      <a:pt x="73" y="351"/>
                    </a:lnTo>
                    <a:lnTo>
                      <a:pt x="79" y="366"/>
                    </a:lnTo>
                    <a:lnTo>
                      <a:pt x="80" y="384"/>
                    </a:lnTo>
                    <a:lnTo>
                      <a:pt x="157" y="384"/>
                    </a:lnTo>
                    <a:lnTo>
                      <a:pt x="156" y="368"/>
                    </a:lnTo>
                    <a:lnTo>
                      <a:pt x="153" y="351"/>
                    </a:lnTo>
                    <a:lnTo>
                      <a:pt x="150" y="336"/>
                    </a:lnTo>
                    <a:lnTo>
                      <a:pt x="144" y="320"/>
                    </a:lnTo>
                    <a:lnTo>
                      <a:pt x="137" y="307"/>
                    </a:lnTo>
                    <a:lnTo>
                      <a:pt x="129" y="293"/>
                    </a:lnTo>
                    <a:lnTo>
                      <a:pt x="120" y="280"/>
                    </a:lnTo>
                    <a:lnTo>
                      <a:pt x="108" y="269"/>
                    </a:lnTo>
                    <a:lnTo>
                      <a:pt x="96" y="252"/>
                    </a:lnTo>
                    <a:lnTo>
                      <a:pt x="85" y="234"/>
                    </a:lnTo>
                    <a:lnTo>
                      <a:pt x="80" y="213"/>
                    </a:lnTo>
                    <a:lnTo>
                      <a:pt x="77" y="191"/>
                    </a:lnTo>
                    <a:lnTo>
                      <a:pt x="80" y="168"/>
                    </a:lnTo>
                    <a:lnTo>
                      <a:pt x="87" y="148"/>
                    </a:lnTo>
                    <a:lnTo>
                      <a:pt x="97" y="128"/>
                    </a:lnTo>
                    <a:lnTo>
                      <a:pt x="111" y="111"/>
                    </a:lnTo>
                    <a:lnTo>
                      <a:pt x="119" y="103"/>
                    </a:lnTo>
                    <a:lnTo>
                      <a:pt x="128" y="96"/>
                    </a:lnTo>
                    <a:lnTo>
                      <a:pt x="138" y="90"/>
                    </a:lnTo>
                    <a:lnTo>
                      <a:pt x="149" y="85"/>
                    </a:lnTo>
                    <a:lnTo>
                      <a:pt x="159" y="82"/>
                    </a:lnTo>
                    <a:lnTo>
                      <a:pt x="170" y="80"/>
                    </a:lnTo>
                    <a:lnTo>
                      <a:pt x="181" y="77"/>
                    </a:lnTo>
                    <a:lnTo>
                      <a:pt x="193" y="77"/>
                    </a:lnTo>
                    <a:lnTo>
                      <a:pt x="204" y="77"/>
                    </a:lnTo>
                    <a:lnTo>
                      <a:pt x="216" y="80"/>
                    </a:lnTo>
                    <a:lnTo>
                      <a:pt x="226" y="82"/>
                    </a:lnTo>
                    <a:lnTo>
                      <a:pt x="238" y="85"/>
                    </a:lnTo>
                    <a:lnTo>
                      <a:pt x="247" y="90"/>
                    </a:lnTo>
                    <a:lnTo>
                      <a:pt x="257" y="96"/>
                    </a:lnTo>
                    <a:lnTo>
                      <a:pt x="266" y="103"/>
                    </a:lnTo>
                    <a:lnTo>
                      <a:pt x="274" y="111"/>
                    </a:lnTo>
                    <a:lnTo>
                      <a:pt x="288" y="128"/>
                    </a:lnTo>
                    <a:lnTo>
                      <a:pt x="297" y="148"/>
                    </a:lnTo>
                    <a:lnTo>
                      <a:pt x="304" y="168"/>
                    </a:lnTo>
                    <a:lnTo>
                      <a:pt x="307" y="191"/>
                    </a:lnTo>
                    <a:lnTo>
                      <a:pt x="304" y="213"/>
                    </a:lnTo>
                    <a:lnTo>
                      <a:pt x="299" y="234"/>
                    </a:lnTo>
                    <a:lnTo>
                      <a:pt x="288" y="254"/>
                    </a:lnTo>
                    <a:lnTo>
                      <a:pt x="276" y="271"/>
                    </a:lnTo>
                    <a:lnTo>
                      <a:pt x="265" y="282"/>
                    </a:lnTo>
                    <a:lnTo>
                      <a:pt x="256" y="294"/>
                    </a:lnTo>
                    <a:lnTo>
                      <a:pt x="248" y="308"/>
                    </a:lnTo>
                    <a:lnTo>
                      <a:pt x="241" y="321"/>
                    </a:lnTo>
                    <a:lnTo>
                      <a:pt x="235" y="336"/>
                    </a:lnTo>
                    <a:lnTo>
                      <a:pt x="232" y="351"/>
                    </a:lnTo>
                    <a:lnTo>
                      <a:pt x="229" y="368"/>
                    </a:lnTo>
                    <a:lnTo>
                      <a:pt x="228" y="384"/>
                    </a:lnTo>
                    <a:lnTo>
                      <a:pt x="304" y="38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" name="Rectangle 18"/>
              <p:cNvSpPr>
                <a:spLocks noChangeArrowheads="1"/>
              </p:cNvSpPr>
              <p:nvPr/>
            </p:nvSpPr>
            <p:spPr bwMode="auto">
              <a:xfrm>
                <a:off x="4283361" y="960096"/>
                <a:ext cx="126601" cy="429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3" name="Rectangle 19"/>
              <p:cNvSpPr>
                <a:spLocks noChangeArrowheads="1"/>
              </p:cNvSpPr>
              <p:nvPr/>
            </p:nvSpPr>
            <p:spPr bwMode="auto">
              <a:xfrm>
                <a:off x="4304838" y="1014354"/>
                <a:ext cx="84779" cy="440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4" name="Rectangle 20"/>
              <p:cNvSpPr>
                <a:spLocks noChangeArrowheads="1"/>
              </p:cNvSpPr>
              <p:nvPr/>
            </p:nvSpPr>
            <p:spPr bwMode="auto">
              <a:xfrm>
                <a:off x="4326315" y="816540"/>
                <a:ext cx="42955" cy="813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</p:grpSp>
      <p:sp>
        <p:nvSpPr>
          <p:cNvPr id="38" name="AutoShape 6"/>
          <p:cNvSpPr>
            <a:spLocks noChangeAspect="1" noChangeArrowheads="1" noTextEdit="1"/>
          </p:cNvSpPr>
          <p:nvPr/>
        </p:nvSpPr>
        <p:spPr bwMode="auto">
          <a:xfrm>
            <a:off x="5535613" y="1376363"/>
            <a:ext cx="887412" cy="90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grpSp>
        <p:nvGrpSpPr>
          <p:cNvPr id="3086" name="Group 3085"/>
          <p:cNvGrpSpPr/>
          <p:nvPr/>
        </p:nvGrpSpPr>
        <p:grpSpPr>
          <a:xfrm>
            <a:off x="591132" y="3793799"/>
            <a:ext cx="731520" cy="731520"/>
            <a:chOff x="3887229" y="3603102"/>
            <a:chExt cx="731520" cy="731520"/>
          </a:xfrm>
        </p:grpSpPr>
        <p:sp>
          <p:nvSpPr>
            <p:cNvPr id="18" name="Oval 17"/>
            <p:cNvSpPr/>
            <p:nvPr/>
          </p:nvSpPr>
          <p:spPr>
            <a:xfrm>
              <a:off x="3887229" y="3603102"/>
              <a:ext cx="731520" cy="73152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078" name="Group 3077"/>
            <p:cNvGrpSpPr/>
            <p:nvPr/>
          </p:nvGrpSpPr>
          <p:grpSpPr>
            <a:xfrm>
              <a:off x="4051074" y="3728728"/>
              <a:ext cx="403831" cy="480269"/>
              <a:chOff x="4028111" y="3714762"/>
              <a:chExt cx="403831" cy="480269"/>
            </a:xfrm>
          </p:grpSpPr>
          <p:sp>
            <p:nvSpPr>
              <p:cNvPr id="52" name="Freeform 22"/>
              <p:cNvSpPr>
                <a:spLocks/>
              </p:cNvSpPr>
              <p:nvPr/>
            </p:nvSpPr>
            <p:spPr bwMode="auto">
              <a:xfrm>
                <a:off x="4203216" y="3714762"/>
                <a:ext cx="46918" cy="119809"/>
              </a:xfrm>
              <a:custGeom>
                <a:avLst/>
                <a:gdLst>
                  <a:gd name="T0" fmla="*/ 0 w 113"/>
                  <a:gd name="T1" fmla="*/ 56 h 287"/>
                  <a:gd name="T2" fmla="*/ 0 w 113"/>
                  <a:gd name="T3" fmla="*/ 230 h 287"/>
                  <a:gd name="T4" fmla="*/ 0 w 113"/>
                  <a:gd name="T5" fmla="*/ 230 h 287"/>
                  <a:gd name="T6" fmla="*/ 1 w 113"/>
                  <a:gd name="T7" fmla="*/ 242 h 287"/>
                  <a:gd name="T8" fmla="*/ 5 w 113"/>
                  <a:gd name="T9" fmla="*/ 252 h 287"/>
                  <a:gd name="T10" fmla="*/ 9 w 113"/>
                  <a:gd name="T11" fmla="*/ 262 h 287"/>
                  <a:gd name="T12" fmla="*/ 16 w 113"/>
                  <a:gd name="T13" fmla="*/ 271 h 287"/>
                  <a:gd name="T14" fmla="*/ 25 w 113"/>
                  <a:gd name="T15" fmla="*/ 278 h 287"/>
                  <a:gd name="T16" fmla="*/ 35 w 113"/>
                  <a:gd name="T17" fmla="*/ 282 h 287"/>
                  <a:gd name="T18" fmla="*/ 45 w 113"/>
                  <a:gd name="T19" fmla="*/ 286 h 287"/>
                  <a:gd name="T20" fmla="*/ 56 w 113"/>
                  <a:gd name="T21" fmla="*/ 287 h 287"/>
                  <a:gd name="T22" fmla="*/ 68 w 113"/>
                  <a:gd name="T23" fmla="*/ 286 h 287"/>
                  <a:gd name="T24" fmla="*/ 78 w 113"/>
                  <a:gd name="T25" fmla="*/ 282 h 287"/>
                  <a:gd name="T26" fmla="*/ 88 w 113"/>
                  <a:gd name="T27" fmla="*/ 278 h 287"/>
                  <a:gd name="T28" fmla="*/ 97 w 113"/>
                  <a:gd name="T29" fmla="*/ 271 h 287"/>
                  <a:gd name="T30" fmla="*/ 104 w 113"/>
                  <a:gd name="T31" fmla="*/ 262 h 287"/>
                  <a:gd name="T32" fmla="*/ 108 w 113"/>
                  <a:gd name="T33" fmla="*/ 252 h 287"/>
                  <a:gd name="T34" fmla="*/ 112 w 113"/>
                  <a:gd name="T35" fmla="*/ 242 h 287"/>
                  <a:gd name="T36" fmla="*/ 113 w 113"/>
                  <a:gd name="T37" fmla="*/ 230 h 287"/>
                  <a:gd name="T38" fmla="*/ 113 w 113"/>
                  <a:gd name="T39" fmla="*/ 230 h 287"/>
                  <a:gd name="T40" fmla="*/ 113 w 113"/>
                  <a:gd name="T41" fmla="*/ 56 h 287"/>
                  <a:gd name="T42" fmla="*/ 113 w 113"/>
                  <a:gd name="T43" fmla="*/ 56 h 287"/>
                  <a:gd name="T44" fmla="*/ 112 w 113"/>
                  <a:gd name="T45" fmla="*/ 45 h 287"/>
                  <a:gd name="T46" fmla="*/ 108 w 113"/>
                  <a:gd name="T47" fmla="*/ 35 h 287"/>
                  <a:gd name="T48" fmla="*/ 104 w 113"/>
                  <a:gd name="T49" fmla="*/ 25 h 287"/>
                  <a:gd name="T50" fmla="*/ 97 w 113"/>
                  <a:gd name="T51" fmla="*/ 16 h 287"/>
                  <a:gd name="T52" fmla="*/ 88 w 113"/>
                  <a:gd name="T53" fmla="*/ 9 h 287"/>
                  <a:gd name="T54" fmla="*/ 78 w 113"/>
                  <a:gd name="T55" fmla="*/ 5 h 287"/>
                  <a:gd name="T56" fmla="*/ 68 w 113"/>
                  <a:gd name="T57" fmla="*/ 1 h 287"/>
                  <a:gd name="T58" fmla="*/ 56 w 113"/>
                  <a:gd name="T59" fmla="*/ 0 h 287"/>
                  <a:gd name="T60" fmla="*/ 45 w 113"/>
                  <a:gd name="T61" fmla="*/ 1 h 287"/>
                  <a:gd name="T62" fmla="*/ 35 w 113"/>
                  <a:gd name="T63" fmla="*/ 5 h 287"/>
                  <a:gd name="T64" fmla="*/ 25 w 113"/>
                  <a:gd name="T65" fmla="*/ 9 h 287"/>
                  <a:gd name="T66" fmla="*/ 16 w 113"/>
                  <a:gd name="T67" fmla="*/ 16 h 287"/>
                  <a:gd name="T68" fmla="*/ 9 w 113"/>
                  <a:gd name="T69" fmla="*/ 25 h 287"/>
                  <a:gd name="T70" fmla="*/ 5 w 113"/>
                  <a:gd name="T71" fmla="*/ 35 h 287"/>
                  <a:gd name="T72" fmla="*/ 1 w 113"/>
                  <a:gd name="T73" fmla="*/ 45 h 287"/>
                  <a:gd name="T74" fmla="*/ 0 w 113"/>
                  <a:gd name="T75" fmla="*/ 56 h 287"/>
                  <a:gd name="T76" fmla="*/ 0 w 113"/>
                  <a:gd name="T77" fmla="*/ 56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13" h="287">
                    <a:moveTo>
                      <a:pt x="0" y="56"/>
                    </a:moveTo>
                    <a:lnTo>
                      <a:pt x="0" y="230"/>
                    </a:lnTo>
                    <a:lnTo>
                      <a:pt x="0" y="230"/>
                    </a:lnTo>
                    <a:lnTo>
                      <a:pt x="1" y="242"/>
                    </a:lnTo>
                    <a:lnTo>
                      <a:pt x="5" y="252"/>
                    </a:lnTo>
                    <a:lnTo>
                      <a:pt x="9" y="262"/>
                    </a:lnTo>
                    <a:lnTo>
                      <a:pt x="16" y="271"/>
                    </a:lnTo>
                    <a:lnTo>
                      <a:pt x="25" y="278"/>
                    </a:lnTo>
                    <a:lnTo>
                      <a:pt x="35" y="282"/>
                    </a:lnTo>
                    <a:lnTo>
                      <a:pt x="45" y="286"/>
                    </a:lnTo>
                    <a:lnTo>
                      <a:pt x="56" y="287"/>
                    </a:lnTo>
                    <a:lnTo>
                      <a:pt x="68" y="286"/>
                    </a:lnTo>
                    <a:lnTo>
                      <a:pt x="78" y="282"/>
                    </a:lnTo>
                    <a:lnTo>
                      <a:pt x="88" y="278"/>
                    </a:lnTo>
                    <a:lnTo>
                      <a:pt x="97" y="271"/>
                    </a:lnTo>
                    <a:lnTo>
                      <a:pt x="104" y="262"/>
                    </a:lnTo>
                    <a:lnTo>
                      <a:pt x="108" y="252"/>
                    </a:lnTo>
                    <a:lnTo>
                      <a:pt x="112" y="242"/>
                    </a:lnTo>
                    <a:lnTo>
                      <a:pt x="113" y="230"/>
                    </a:lnTo>
                    <a:lnTo>
                      <a:pt x="113" y="230"/>
                    </a:lnTo>
                    <a:lnTo>
                      <a:pt x="113" y="56"/>
                    </a:lnTo>
                    <a:lnTo>
                      <a:pt x="113" y="56"/>
                    </a:lnTo>
                    <a:lnTo>
                      <a:pt x="112" y="45"/>
                    </a:lnTo>
                    <a:lnTo>
                      <a:pt x="108" y="35"/>
                    </a:lnTo>
                    <a:lnTo>
                      <a:pt x="104" y="25"/>
                    </a:lnTo>
                    <a:lnTo>
                      <a:pt x="97" y="16"/>
                    </a:lnTo>
                    <a:lnTo>
                      <a:pt x="88" y="9"/>
                    </a:lnTo>
                    <a:lnTo>
                      <a:pt x="78" y="5"/>
                    </a:lnTo>
                    <a:lnTo>
                      <a:pt x="68" y="1"/>
                    </a:lnTo>
                    <a:lnTo>
                      <a:pt x="56" y="0"/>
                    </a:lnTo>
                    <a:lnTo>
                      <a:pt x="45" y="1"/>
                    </a:lnTo>
                    <a:lnTo>
                      <a:pt x="35" y="5"/>
                    </a:lnTo>
                    <a:lnTo>
                      <a:pt x="25" y="9"/>
                    </a:lnTo>
                    <a:lnTo>
                      <a:pt x="16" y="16"/>
                    </a:lnTo>
                    <a:lnTo>
                      <a:pt x="9" y="25"/>
                    </a:lnTo>
                    <a:lnTo>
                      <a:pt x="5" y="35"/>
                    </a:lnTo>
                    <a:lnTo>
                      <a:pt x="1" y="45"/>
                    </a:lnTo>
                    <a:lnTo>
                      <a:pt x="0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53" name="Freeform 23"/>
              <p:cNvSpPr>
                <a:spLocks/>
              </p:cNvSpPr>
              <p:nvPr/>
            </p:nvSpPr>
            <p:spPr bwMode="auto">
              <a:xfrm>
                <a:off x="4333079" y="3767545"/>
                <a:ext cx="98863" cy="98026"/>
              </a:xfrm>
              <a:custGeom>
                <a:avLst/>
                <a:gdLst>
                  <a:gd name="T0" fmla="*/ 140 w 235"/>
                  <a:gd name="T1" fmla="*/ 16 h 235"/>
                  <a:gd name="T2" fmla="*/ 16 w 235"/>
                  <a:gd name="T3" fmla="*/ 139 h 235"/>
                  <a:gd name="T4" fmla="*/ 16 w 235"/>
                  <a:gd name="T5" fmla="*/ 139 h 235"/>
                  <a:gd name="T6" fmla="*/ 4 w 235"/>
                  <a:gd name="T7" fmla="*/ 157 h 235"/>
                  <a:gd name="T8" fmla="*/ 0 w 235"/>
                  <a:gd name="T9" fmla="*/ 178 h 235"/>
                  <a:gd name="T10" fmla="*/ 4 w 235"/>
                  <a:gd name="T11" fmla="*/ 200 h 235"/>
                  <a:gd name="T12" fmla="*/ 16 w 235"/>
                  <a:gd name="T13" fmla="*/ 218 h 235"/>
                  <a:gd name="T14" fmla="*/ 26 w 235"/>
                  <a:gd name="T15" fmla="*/ 225 h 235"/>
                  <a:gd name="T16" fmla="*/ 35 w 235"/>
                  <a:gd name="T17" fmla="*/ 231 h 235"/>
                  <a:gd name="T18" fmla="*/ 45 w 235"/>
                  <a:gd name="T19" fmla="*/ 233 h 235"/>
                  <a:gd name="T20" fmla="*/ 57 w 235"/>
                  <a:gd name="T21" fmla="*/ 235 h 235"/>
                  <a:gd name="T22" fmla="*/ 67 w 235"/>
                  <a:gd name="T23" fmla="*/ 233 h 235"/>
                  <a:gd name="T24" fmla="*/ 77 w 235"/>
                  <a:gd name="T25" fmla="*/ 231 h 235"/>
                  <a:gd name="T26" fmla="*/ 87 w 235"/>
                  <a:gd name="T27" fmla="*/ 225 h 235"/>
                  <a:gd name="T28" fmla="*/ 96 w 235"/>
                  <a:gd name="T29" fmla="*/ 218 h 235"/>
                  <a:gd name="T30" fmla="*/ 96 w 235"/>
                  <a:gd name="T31" fmla="*/ 218 h 235"/>
                  <a:gd name="T32" fmla="*/ 219 w 235"/>
                  <a:gd name="T33" fmla="*/ 95 h 235"/>
                  <a:gd name="T34" fmla="*/ 219 w 235"/>
                  <a:gd name="T35" fmla="*/ 95 h 235"/>
                  <a:gd name="T36" fmla="*/ 232 w 235"/>
                  <a:gd name="T37" fmla="*/ 77 h 235"/>
                  <a:gd name="T38" fmla="*/ 235 w 235"/>
                  <a:gd name="T39" fmla="*/ 55 h 235"/>
                  <a:gd name="T40" fmla="*/ 232 w 235"/>
                  <a:gd name="T41" fmla="*/ 34 h 235"/>
                  <a:gd name="T42" fmla="*/ 219 w 235"/>
                  <a:gd name="T43" fmla="*/ 16 h 235"/>
                  <a:gd name="T44" fmla="*/ 210 w 235"/>
                  <a:gd name="T45" fmla="*/ 9 h 235"/>
                  <a:gd name="T46" fmla="*/ 201 w 235"/>
                  <a:gd name="T47" fmla="*/ 3 h 235"/>
                  <a:gd name="T48" fmla="*/ 190 w 235"/>
                  <a:gd name="T49" fmla="*/ 1 h 235"/>
                  <a:gd name="T50" fmla="*/ 180 w 235"/>
                  <a:gd name="T51" fmla="*/ 0 h 235"/>
                  <a:gd name="T52" fmla="*/ 168 w 235"/>
                  <a:gd name="T53" fmla="*/ 1 h 235"/>
                  <a:gd name="T54" fmla="*/ 158 w 235"/>
                  <a:gd name="T55" fmla="*/ 3 h 235"/>
                  <a:gd name="T56" fmla="*/ 149 w 235"/>
                  <a:gd name="T57" fmla="*/ 9 h 235"/>
                  <a:gd name="T58" fmla="*/ 140 w 235"/>
                  <a:gd name="T59" fmla="*/ 16 h 235"/>
                  <a:gd name="T60" fmla="*/ 140 w 235"/>
                  <a:gd name="T61" fmla="*/ 16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35" h="235">
                    <a:moveTo>
                      <a:pt x="140" y="16"/>
                    </a:moveTo>
                    <a:lnTo>
                      <a:pt x="16" y="139"/>
                    </a:lnTo>
                    <a:lnTo>
                      <a:pt x="16" y="139"/>
                    </a:lnTo>
                    <a:lnTo>
                      <a:pt x="4" y="157"/>
                    </a:lnTo>
                    <a:lnTo>
                      <a:pt x="0" y="178"/>
                    </a:lnTo>
                    <a:lnTo>
                      <a:pt x="4" y="200"/>
                    </a:lnTo>
                    <a:lnTo>
                      <a:pt x="16" y="218"/>
                    </a:lnTo>
                    <a:lnTo>
                      <a:pt x="26" y="225"/>
                    </a:lnTo>
                    <a:lnTo>
                      <a:pt x="35" y="231"/>
                    </a:lnTo>
                    <a:lnTo>
                      <a:pt x="45" y="233"/>
                    </a:lnTo>
                    <a:lnTo>
                      <a:pt x="57" y="235"/>
                    </a:lnTo>
                    <a:lnTo>
                      <a:pt x="67" y="233"/>
                    </a:lnTo>
                    <a:lnTo>
                      <a:pt x="77" y="231"/>
                    </a:lnTo>
                    <a:lnTo>
                      <a:pt x="87" y="225"/>
                    </a:lnTo>
                    <a:lnTo>
                      <a:pt x="96" y="218"/>
                    </a:lnTo>
                    <a:lnTo>
                      <a:pt x="96" y="218"/>
                    </a:lnTo>
                    <a:lnTo>
                      <a:pt x="219" y="95"/>
                    </a:lnTo>
                    <a:lnTo>
                      <a:pt x="219" y="95"/>
                    </a:lnTo>
                    <a:lnTo>
                      <a:pt x="232" y="77"/>
                    </a:lnTo>
                    <a:lnTo>
                      <a:pt x="235" y="55"/>
                    </a:lnTo>
                    <a:lnTo>
                      <a:pt x="232" y="34"/>
                    </a:lnTo>
                    <a:lnTo>
                      <a:pt x="219" y="16"/>
                    </a:lnTo>
                    <a:lnTo>
                      <a:pt x="210" y="9"/>
                    </a:lnTo>
                    <a:lnTo>
                      <a:pt x="201" y="3"/>
                    </a:lnTo>
                    <a:lnTo>
                      <a:pt x="190" y="1"/>
                    </a:lnTo>
                    <a:lnTo>
                      <a:pt x="180" y="0"/>
                    </a:lnTo>
                    <a:lnTo>
                      <a:pt x="168" y="1"/>
                    </a:lnTo>
                    <a:lnTo>
                      <a:pt x="158" y="3"/>
                    </a:lnTo>
                    <a:lnTo>
                      <a:pt x="149" y="9"/>
                    </a:lnTo>
                    <a:lnTo>
                      <a:pt x="140" y="16"/>
                    </a:lnTo>
                    <a:lnTo>
                      <a:pt x="140" y="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54" name="Freeform 24"/>
              <p:cNvSpPr>
                <a:spLocks/>
              </p:cNvSpPr>
              <p:nvPr/>
            </p:nvSpPr>
            <p:spPr bwMode="auto">
              <a:xfrm>
                <a:off x="4028111" y="3767545"/>
                <a:ext cx="98026" cy="98026"/>
              </a:xfrm>
              <a:custGeom>
                <a:avLst/>
                <a:gdLst>
                  <a:gd name="T0" fmla="*/ 17 w 236"/>
                  <a:gd name="T1" fmla="*/ 95 h 235"/>
                  <a:gd name="T2" fmla="*/ 139 w 236"/>
                  <a:gd name="T3" fmla="*/ 218 h 235"/>
                  <a:gd name="T4" fmla="*/ 139 w 236"/>
                  <a:gd name="T5" fmla="*/ 218 h 235"/>
                  <a:gd name="T6" fmla="*/ 148 w 236"/>
                  <a:gd name="T7" fmla="*/ 225 h 235"/>
                  <a:gd name="T8" fmla="*/ 157 w 236"/>
                  <a:gd name="T9" fmla="*/ 231 h 235"/>
                  <a:gd name="T10" fmla="*/ 168 w 236"/>
                  <a:gd name="T11" fmla="*/ 233 h 235"/>
                  <a:gd name="T12" fmla="*/ 179 w 236"/>
                  <a:gd name="T13" fmla="*/ 235 h 235"/>
                  <a:gd name="T14" fmla="*/ 190 w 236"/>
                  <a:gd name="T15" fmla="*/ 233 h 235"/>
                  <a:gd name="T16" fmla="*/ 200 w 236"/>
                  <a:gd name="T17" fmla="*/ 231 h 235"/>
                  <a:gd name="T18" fmla="*/ 209 w 236"/>
                  <a:gd name="T19" fmla="*/ 225 h 235"/>
                  <a:gd name="T20" fmla="*/ 218 w 236"/>
                  <a:gd name="T21" fmla="*/ 218 h 235"/>
                  <a:gd name="T22" fmla="*/ 231 w 236"/>
                  <a:gd name="T23" fmla="*/ 200 h 235"/>
                  <a:gd name="T24" fmla="*/ 236 w 236"/>
                  <a:gd name="T25" fmla="*/ 178 h 235"/>
                  <a:gd name="T26" fmla="*/ 231 w 236"/>
                  <a:gd name="T27" fmla="*/ 157 h 235"/>
                  <a:gd name="T28" fmla="*/ 218 w 236"/>
                  <a:gd name="T29" fmla="*/ 139 h 235"/>
                  <a:gd name="T30" fmla="*/ 218 w 236"/>
                  <a:gd name="T31" fmla="*/ 139 h 235"/>
                  <a:gd name="T32" fmla="*/ 96 w 236"/>
                  <a:gd name="T33" fmla="*/ 16 h 235"/>
                  <a:gd name="T34" fmla="*/ 96 w 236"/>
                  <a:gd name="T35" fmla="*/ 16 h 235"/>
                  <a:gd name="T36" fmla="*/ 87 w 236"/>
                  <a:gd name="T37" fmla="*/ 9 h 235"/>
                  <a:gd name="T38" fmla="*/ 78 w 236"/>
                  <a:gd name="T39" fmla="*/ 3 h 235"/>
                  <a:gd name="T40" fmla="*/ 67 w 236"/>
                  <a:gd name="T41" fmla="*/ 1 h 235"/>
                  <a:gd name="T42" fmla="*/ 57 w 236"/>
                  <a:gd name="T43" fmla="*/ 0 h 235"/>
                  <a:gd name="T44" fmla="*/ 47 w 236"/>
                  <a:gd name="T45" fmla="*/ 1 h 235"/>
                  <a:gd name="T46" fmla="*/ 36 w 236"/>
                  <a:gd name="T47" fmla="*/ 3 h 235"/>
                  <a:gd name="T48" fmla="*/ 26 w 236"/>
                  <a:gd name="T49" fmla="*/ 9 h 235"/>
                  <a:gd name="T50" fmla="*/ 17 w 236"/>
                  <a:gd name="T51" fmla="*/ 16 h 235"/>
                  <a:gd name="T52" fmla="*/ 4 w 236"/>
                  <a:gd name="T53" fmla="*/ 34 h 235"/>
                  <a:gd name="T54" fmla="*/ 0 w 236"/>
                  <a:gd name="T55" fmla="*/ 55 h 235"/>
                  <a:gd name="T56" fmla="*/ 4 w 236"/>
                  <a:gd name="T57" fmla="*/ 77 h 235"/>
                  <a:gd name="T58" fmla="*/ 17 w 236"/>
                  <a:gd name="T59" fmla="*/ 95 h 235"/>
                  <a:gd name="T60" fmla="*/ 17 w 236"/>
                  <a:gd name="T61" fmla="*/ 9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36" h="235">
                    <a:moveTo>
                      <a:pt x="17" y="95"/>
                    </a:moveTo>
                    <a:lnTo>
                      <a:pt x="139" y="218"/>
                    </a:lnTo>
                    <a:lnTo>
                      <a:pt x="139" y="218"/>
                    </a:lnTo>
                    <a:lnTo>
                      <a:pt x="148" y="225"/>
                    </a:lnTo>
                    <a:lnTo>
                      <a:pt x="157" y="231"/>
                    </a:lnTo>
                    <a:lnTo>
                      <a:pt x="168" y="233"/>
                    </a:lnTo>
                    <a:lnTo>
                      <a:pt x="179" y="235"/>
                    </a:lnTo>
                    <a:lnTo>
                      <a:pt x="190" y="233"/>
                    </a:lnTo>
                    <a:lnTo>
                      <a:pt x="200" y="231"/>
                    </a:lnTo>
                    <a:lnTo>
                      <a:pt x="209" y="225"/>
                    </a:lnTo>
                    <a:lnTo>
                      <a:pt x="218" y="218"/>
                    </a:lnTo>
                    <a:lnTo>
                      <a:pt x="231" y="200"/>
                    </a:lnTo>
                    <a:lnTo>
                      <a:pt x="236" y="178"/>
                    </a:lnTo>
                    <a:lnTo>
                      <a:pt x="231" y="157"/>
                    </a:lnTo>
                    <a:lnTo>
                      <a:pt x="218" y="139"/>
                    </a:lnTo>
                    <a:lnTo>
                      <a:pt x="218" y="139"/>
                    </a:lnTo>
                    <a:lnTo>
                      <a:pt x="96" y="16"/>
                    </a:lnTo>
                    <a:lnTo>
                      <a:pt x="96" y="16"/>
                    </a:lnTo>
                    <a:lnTo>
                      <a:pt x="87" y="9"/>
                    </a:lnTo>
                    <a:lnTo>
                      <a:pt x="78" y="3"/>
                    </a:lnTo>
                    <a:lnTo>
                      <a:pt x="67" y="1"/>
                    </a:lnTo>
                    <a:lnTo>
                      <a:pt x="57" y="0"/>
                    </a:lnTo>
                    <a:lnTo>
                      <a:pt x="47" y="1"/>
                    </a:lnTo>
                    <a:lnTo>
                      <a:pt x="36" y="3"/>
                    </a:lnTo>
                    <a:lnTo>
                      <a:pt x="26" y="9"/>
                    </a:lnTo>
                    <a:lnTo>
                      <a:pt x="17" y="16"/>
                    </a:lnTo>
                    <a:lnTo>
                      <a:pt x="4" y="34"/>
                    </a:lnTo>
                    <a:lnTo>
                      <a:pt x="0" y="55"/>
                    </a:lnTo>
                    <a:lnTo>
                      <a:pt x="4" y="77"/>
                    </a:lnTo>
                    <a:lnTo>
                      <a:pt x="17" y="95"/>
                    </a:lnTo>
                    <a:lnTo>
                      <a:pt x="17" y="9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56" name="Freeform 26"/>
              <p:cNvSpPr>
                <a:spLocks/>
              </p:cNvSpPr>
              <p:nvPr/>
            </p:nvSpPr>
            <p:spPr bwMode="auto">
              <a:xfrm>
                <a:off x="4113569" y="3861381"/>
                <a:ext cx="233753" cy="207780"/>
              </a:xfrm>
              <a:custGeom>
                <a:avLst/>
                <a:gdLst>
                  <a:gd name="T0" fmla="*/ 261 w 559"/>
                  <a:gd name="T1" fmla="*/ 152 h 497"/>
                  <a:gd name="T2" fmla="*/ 238 w 559"/>
                  <a:gd name="T3" fmla="*/ 158 h 497"/>
                  <a:gd name="T4" fmla="*/ 215 w 559"/>
                  <a:gd name="T5" fmla="*/ 170 h 497"/>
                  <a:gd name="T6" fmla="*/ 192 w 559"/>
                  <a:gd name="T7" fmla="*/ 190 h 497"/>
                  <a:gd name="T8" fmla="*/ 170 w 559"/>
                  <a:gd name="T9" fmla="*/ 220 h 497"/>
                  <a:gd name="T10" fmla="*/ 149 w 559"/>
                  <a:gd name="T11" fmla="*/ 243 h 497"/>
                  <a:gd name="T12" fmla="*/ 130 w 559"/>
                  <a:gd name="T13" fmla="*/ 255 h 497"/>
                  <a:gd name="T14" fmla="*/ 108 w 559"/>
                  <a:gd name="T15" fmla="*/ 259 h 497"/>
                  <a:gd name="T16" fmla="*/ 74 w 559"/>
                  <a:gd name="T17" fmla="*/ 258 h 497"/>
                  <a:gd name="T18" fmla="*/ 41 w 559"/>
                  <a:gd name="T19" fmla="*/ 248 h 497"/>
                  <a:gd name="T20" fmla="*/ 15 w 559"/>
                  <a:gd name="T21" fmla="*/ 227 h 497"/>
                  <a:gd name="T22" fmla="*/ 3 w 559"/>
                  <a:gd name="T23" fmla="*/ 196 h 497"/>
                  <a:gd name="T24" fmla="*/ 2 w 559"/>
                  <a:gd name="T25" fmla="*/ 164 h 497"/>
                  <a:gd name="T26" fmla="*/ 10 w 559"/>
                  <a:gd name="T27" fmla="*/ 135 h 497"/>
                  <a:gd name="T28" fmla="*/ 26 w 559"/>
                  <a:gd name="T29" fmla="*/ 106 h 497"/>
                  <a:gd name="T30" fmla="*/ 51 w 559"/>
                  <a:gd name="T31" fmla="*/ 77 h 497"/>
                  <a:gd name="T32" fmla="*/ 85 w 559"/>
                  <a:gd name="T33" fmla="*/ 50 h 497"/>
                  <a:gd name="T34" fmla="*/ 127 w 559"/>
                  <a:gd name="T35" fmla="*/ 28 h 497"/>
                  <a:gd name="T36" fmla="*/ 179 w 559"/>
                  <a:gd name="T37" fmla="*/ 11 h 497"/>
                  <a:gd name="T38" fmla="*/ 240 w 559"/>
                  <a:gd name="T39" fmla="*/ 1 h 497"/>
                  <a:gd name="T40" fmla="*/ 308 w 559"/>
                  <a:gd name="T41" fmla="*/ 1 h 497"/>
                  <a:gd name="T42" fmla="*/ 371 w 559"/>
                  <a:gd name="T43" fmla="*/ 9 h 497"/>
                  <a:gd name="T44" fmla="*/ 425 w 559"/>
                  <a:gd name="T45" fmla="*/ 27 h 497"/>
                  <a:gd name="T46" fmla="*/ 469 w 559"/>
                  <a:gd name="T47" fmla="*/ 49 h 497"/>
                  <a:gd name="T48" fmla="*/ 504 w 559"/>
                  <a:gd name="T49" fmla="*/ 77 h 497"/>
                  <a:gd name="T50" fmla="*/ 531 w 559"/>
                  <a:gd name="T51" fmla="*/ 111 h 497"/>
                  <a:gd name="T52" fmla="*/ 548 w 559"/>
                  <a:gd name="T53" fmla="*/ 147 h 497"/>
                  <a:gd name="T54" fmla="*/ 557 w 559"/>
                  <a:gd name="T55" fmla="*/ 186 h 497"/>
                  <a:gd name="T56" fmla="*/ 556 w 559"/>
                  <a:gd name="T57" fmla="*/ 235 h 497"/>
                  <a:gd name="T58" fmla="*/ 541 w 559"/>
                  <a:gd name="T59" fmla="*/ 286 h 497"/>
                  <a:gd name="T60" fmla="*/ 515 w 559"/>
                  <a:gd name="T61" fmla="*/ 324 h 497"/>
                  <a:gd name="T62" fmla="*/ 481 w 559"/>
                  <a:gd name="T63" fmla="*/ 353 h 497"/>
                  <a:gd name="T64" fmla="*/ 443 w 559"/>
                  <a:gd name="T65" fmla="*/ 376 h 497"/>
                  <a:gd name="T66" fmla="*/ 406 w 559"/>
                  <a:gd name="T67" fmla="*/ 395 h 497"/>
                  <a:gd name="T68" fmla="*/ 374 w 559"/>
                  <a:gd name="T69" fmla="*/ 414 h 497"/>
                  <a:gd name="T70" fmla="*/ 351 w 559"/>
                  <a:gd name="T71" fmla="*/ 435 h 497"/>
                  <a:gd name="T72" fmla="*/ 336 w 559"/>
                  <a:gd name="T73" fmla="*/ 461 h 497"/>
                  <a:gd name="T74" fmla="*/ 318 w 559"/>
                  <a:gd name="T75" fmla="*/ 481 h 497"/>
                  <a:gd name="T76" fmla="*/ 295 w 559"/>
                  <a:gd name="T77" fmla="*/ 492 h 497"/>
                  <a:gd name="T78" fmla="*/ 267 w 559"/>
                  <a:gd name="T79" fmla="*/ 497 h 497"/>
                  <a:gd name="T80" fmla="*/ 230 w 559"/>
                  <a:gd name="T81" fmla="*/ 496 h 497"/>
                  <a:gd name="T82" fmla="*/ 199 w 559"/>
                  <a:gd name="T83" fmla="*/ 483 h 497"/>
                  <a:gd name="T84" fmla="*/ 179 w 559"/>
                  <a:gd name="T85" fmla="*/ 462 h 497"/>
                  <a:gd name="T86" fmla="*/ 170 w 559"/>
                  <a:gd name="T87" fmla="*/ 433 h 497"/>
                  <a:gd name="T88" fmla="*/ 171 w 559"/>
                  <a:gd name="T89" fmla="*/ 395 h 497"/>
                  <a:gd name="T90" fmla="*/ 185 w 559"/>
                  <a:gd name="T91" fmla="*/ 360 h 497"/>
                  <a:gd name="T92" fmla="*/ 209 w 559"/>
                  <a:gd name="T93" fmla="*/ 330 h 497"/>
                  <a:gd name="T94" fmla="*/ 244 w 559"/>
                  <a:gd name="T95" fmla="*/ 305 h 497"/>
                  <a:gd name="T96" fmla="*/ 285 w 559"/>
                  <a:gd name="T97" fmla="*/ 284 h 497"/>
                  <a:gd name="T98" fmla="*/ 318 w 559"/>
                  <a:gd name="T99" fmla="*/ 263 h 497"/>
                  <a:gd name="T100" fmla="*/ 335 w 559"/>
                  <a:gd name="T101" fmla="*/ 244 h 497"/>
                  <a:gd name="T102" fmla="*/ 342 w 559"/>
                  <a:gd name="T103" fmla="*/ 223 h 497"/>
                  <a:gd name="T104" fmla="*/ 342 w 559"/>
                  <a:gd name="T105" fmla="*/ 195 h 497"/>
                  <a:gd name="T106" fmla="*/ 331 w 559"/>
                  <a:gd name="T107" fmla="*/ 173 h 497"/>
                  <a:gd name="T108" fmla="*/ 312 w 559"/>
                  <a:gd name="T109" fmla="*/ 159 h 497"/>
                  <a:gd name="T110" fmla="*/ 286 w 559"/>
                  <a:gd name="T111" fmla="*/ 153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59" h="497">
                    <a:moveTo>
                      <a:pt x="273" y="152"/>
                    </a:moveTo>
                    <a:lnTo>
                      <a:pt x="261" y="152"/>
                    </a:lnTo>
                    <a:lnTo>
                      <a:pt x="250" y="155"/>
                    </a:lnTo>
                    <a:lnTo>
                      <a:pt x="238" y="158"/>
                    </a:lnTo>
                    <a:lnTo>
                      <a:pt x="226" y="163"/>
                    </a:lnTo>
                    <a:lnTo>
                      <a:pt x="215" y="170"/>
                    </a:lnTo>
                    <a:lnTo>
                      <a:pt x="203" y="179"/>
                    </a:lnTo>
                    <a:lnTo>
                      <a:pt x="192" y="190"/>
                    </a:lnTo>
                    <a:lnTo>
                      <a:pt x="182" y="204"/>
                    </a:lnTo>
                    <a:lnTo>
                      <a:pt x="170" y="220"/>
                    </a:lnTo>
                    <a:lnTo>
                      <a:pt x="160" y="233"/>
                    </a:lnTo>
                    <a:lnTo>
                      <a:pt x="149" y="243"/>
                    </a:lnTo>
                    <a:lnTo>
                      <a:pt x="140" y="250"/>
                    </a:lnTo>
                    <a:lnTo>
                      <a:pt x="130" y="255"/>
                    </a:lnTo>
                    <a:lnTo>
                      <a:pt x="119" y="257"/>
                    </a:lnTo>
                    <a:lnTo>
                      <a:pt x="108" y="259"/>
                    </a:lnTo>
                    <a:lnTo>
                      <a:pt x="94" y="259"/>
                    </a:lnTo>
                    <a:lnTo>
                      <a:pt x="74" y="258"/>
                    </a:lnTo>
                    <a:lnTo>
                      <a:pt x="57" y="254"/>
                    </a:lnTo>
                    <a:lnTo>
                      <a:pt x="41" y="248"/>
                    </a:lnTo>
                    <a:lnTo>
                      <a:pt x="27" y="239"/>
                    </a:lnTo>
                    <a:lnTo>
                      <a:pt x="15" y="227"/>
                    </a:lnTo>
                    <a:lnTo>
                      <a:pt x="7" y="212"/>
                    </a:lnTo>
                    <a:lnTo>
                      <a:pt x="3" y="196"/>
                    </a:lnTo>
                    <a:lnTo>
                      <a:pt x="0" y="176"/>
                    </a:lnTo>
                    <a:lnTo>
                      <a:pt x="2" y="164"/>
                    </a:lnTo>
                    <a:lnTo>
                      <a:pt x="5" y="150"/>
                    </a:lnTo>
                    <a:lnTo>
                      <a:pt x="10" y="135"/>
                    </a:lnTo>
                    <a:lnTo>
                      <a:pt x="17" y="121"/>
                    </a:lnTo>
                    <a:lnTo>
                      <a:pt x="26" y="106"/>
                    </a:lnTo>
                    <a:lnTo>
                      <a:pt x="37" y="91"/>
                    </a:lnTo>
                    <a:lnTo>
                      <a:pt x="51" y="77"/>
                    </a:lnTo>
                    <a:lnTo>
                      <a:pt x="67" y="64"/>
                    </a:lnTo>
                    <a:lnTo>
                      <a:pt x="85" y="50"/>
                    </a:lnTo>
                    <a:lnTo>
                      <a:pt x="105" y="38"/>
                    </a:lnTo>
                    <a:lnTo>
                      <a:pt x="127" y="28"/>
                    </a:lnTo>
                    <a:lnTo>
                      <a:pt x="153" y="19"/>
                    </a:lnTo>
                    <a:lnTo>
                      <a:pt x="179" y="11"/>
                    </a:lnTo>
                    <a:lnTo>
                      <a:pt x="208" y="5"/>
                    </a:lnTo>
                    <a:lnTo>
                      <a:pt x="240" y="1"/>
                    </a:lnTo>
                    <a:lnTo>
                      <a:pt x="274" y="0"/>
                    </a:lnTo>
                    <a:lnTo>
                      <a:pt x="308" y="1"/>
                    </a:lnTo>
                    <a:lnTo>
                      <a:pt x="341" y="5"/>
                    </a:lnTo>
                    <a:lnTo>
                      <a:pt x="371" y="9"/>
                    </a:lnTo>
                    <a:lnTo>
                      <a:pt x="399" y="17"/>
                    </a:lnTo>
                    <a:lnTo>
                      <a:pt x="425" y="27"/>
                    </a:lnTo>
                    <a:lnTo>
                      <a:pt x="448" y="37"/>
                    </a:lnTo>
                    <a:lnTo>
                      <a:pt x="469" y="49"/>
                    </a:lnTo>
                    <a:lnTo>
                      <a:pt x="488" y="62"/>
                    </a:lnTo>
                    <a:lnTo>
                      <a:pt x="504" y="77"/>
                    </a:lnTo>
                    <a:lnTo>
                      <a:pt x="519" y="94"/>
                    </a:lnTo>
                    <a:lnTo>
                      <a:pt x="531" y="111"/>
                    </a:lnTo>
                    <a:lnTo>
                      <a:pt x="541" y="128"/>
                    </a:lnTo>
                    <a:lnTo>
                      <a:pt x="548" y="147"/>
                    </a:lnTo>
                    <a:lnTo>
                      <a:pt x="554" y="166"/>
                    </a:lnTo>
                    <a:lnTo>
                      <a:pt x="557" y="186"/>
                    </a:lnTo>
                    <a:lnTo>
                      <a:pt x="559" y="205"/>
                    </a:lnTo>
                    <a:lnTo>
                      <a:pt x="556" y="235"/>
                    </a:lnTo>
                    <a:lnTo>
                      <a:pt x="551" y="262"/>
                    </a:lnTo>
                    <a:lnTo>
                      <a:pt x="541" y="286"/>
                    </a:lnTo>
                    <a:lnTo>
                      <a:pt x="530" y="305"/>
                    </a:lnTo>
                    <a:lnTo>
                      <a:pt x="515" y="324"/>
                    </a:lnTo>
                    <a:lnTo>
                      <a:pt x="499" y="339"/>
                    </a:lnTo>
                    <a:lnTo>
                      <a:pt x="481" y="353"/>
                    </a:lnTo>
                    <a:lnTo>
                      <a:pt x="463" y="364"/>
                    </a:lnTo>
                    <a:lnTo>
                      <a:pt x="443" y="376"/>
                    </a:lnTo>
                    <a:lnTo>
                      <a:pt x="425" y="385"/>
                    </a:lnTo>
                    <a:lnTo>
                      <a:pt x="406" y="395"/>
                    </a:lnTo>
                    <a:lnTo>
                      <a:pt x="390" y="405"/>
                    </a:lnTo>
                    <a:lnTo>
                      <a:pt x="374" y="414"/>
                    </a:lnTo>
                    <a:lnTo>
                      <a:pt x="361" y="424"/>
                    </a:lnTo>
                    <a:lnTo>
                      <a:pt x="351" y="435"/>
                    </a:lnTo>
                    <a:lnTo>
                      <a:pt x="343" y="447"/>
                    </a:lnTo>
                    <a:lnTo>
                      <a:pt x="336" y="461"/>
                    </a:lnTo>
                    <a:lnTo>
                      <a:pt x="327" y="471"/>
                    </a:lnTo>
                    <a:lnTo>
                      <a:pt x="318" y="481"/>
                    </a:lnTo>
                    <a:lnTo>
                      <a:pt x="307" y="488"/>
                    </a:lnTo>
                    <a:lnTo>
                      <a:pt x="295" y="492"/>
                    </a:lnTo>
                    <a:lnTo>
                      <a:pt x="282" y="494"/>
                    </a:lnTo>
                    <a:lnTo>
                      <a:pt x="267" y="497"/>
                    </a:lnTo>
                    <a:lnTo>
                      <a:pt x="250" y="497"/>
                    </a:lnTo>
                    <a:lnTo>
                      <a:pt x="230" y="496"/>
                    </a:lnTo>
                    <a:lnTo>
                      <a:pt x="213" y="491"/>
                    </a:lnTo>
                    <a:lnTo>
                      <a:pt x="199" y="483"/>
                    </a:lnTo>
                    <a:lnTo>
                      <a:pt x="187" y="474"/>
                    </a:lnTo>
                    <a:lnTo>
                      <a:pt x="179" y="462"/>
                    </a:lnTo>
                    <a:lnTo>
                      <a:pt x="173" y="448"/>
                    </a:lnTo>
                    <a:lnTo>
                      <a:pt x="170" y="433"/>
                    </a:lnTo>
                    <a:lnTo>
                      <a:pt x="169" y="417"/>
                    </a:lnTo>
                    <a:lnTo>
                      <a:pt x="171" y="395"/>
                    </a:lnTo>
                    <a:lnTo>
                      <a:pt x="176" y="377"/>
                    </a:lnTo>
                    <a:lnTo>
                      <a:pt x="185" y="360"/>
                    </a:lnTo>
                    <a:lnTo>
                      <a:pt x="195" y="344"/>
                    </a:lnTo>
                    <a:lnTo>
                      <a:pt x="209" y="330"/>
                    </a:lnTo>
                    <a:lnTo>
                      <a:pt x="225" y="317"/>
                    </a:lnTo>
                    <a:lnTo>
                      <a:pt x="244" y="305"/>
                    </a:lnTo>
                    <a:lnTo>
                      <a:pt x="263" y="295"/>
                    </a:lnTo>
                    <a:lnTo>
                      <a:pt x="285" y="284"/>
                    </a:lnTo>
                    <a:lnTo>
                      <a:pt x="304" y="273"/>
                    </a:lnTo>
                    <a:lnTo>
                      <a:pt x="318" y="263"/>
                    </a:lnTo>
                    <a:lnTo>
                      <a:pt x="328" y="254"/>
                    </a:lnTo>
                    <a:lnTo>
                      <a:pt x="335" y="244"/>
                    </a:lnTo>
                    <a:lnTo>
                      <a:pt x="339" y="234"/>
                    </a:lnTo>
                    <a:lnTo>
                      <a:pt x="342" y="223"/>
                    </a:lnTo>
                    <a:lnTo>
                      <a:pt x="343" y="209"/>
                    </a:lnTo>
                    <a:lnTo>
                      <a:pt x="342" y="195"/>
                    </a:lnTo>
                    <a:lnTo>
                      <a:pt x="337" y="182"/>
                    </a:lnTo>
                    <a:lnTo>
                      <a:pt x="331" y="173"/>
                    </a:lnTo>
                    <a:lnTo>
                      <a:pt x="322" y="165"/>
                    </a:lnTo>
                    <a:lnTo>
                      <a:pt x="312" y="159"/>
                    </a:lnTo>
                    <a:lnTo>
                      <a:pt x="300" y="156"/>
                    </a:lnTo>
                    <a:lnTo>
                      <a:pt x="286" y="153"/>
                    </a:lnTo>
                    <a:lnTo>
                      <a:pt x="273" y="1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57" name="Freeform 27"/>
              <p:cNvSpPr>
                <a:spLocks/>
              </p:cNvSpPr>
              <p:nvPr/>
            </p:nvSpPr>
            <p:spPr bwMode="auto">
              <a:xfrm>
                <a:off x="4175568" y="4100357"/>
                <a:ext cx="95512" cy="94674"/>
              </a:xfrm>
              <a:custGeom>
                <a:avLst/>
                <a:gdLst>
                  <a:gd name="T0" fmla="*/ 114 w 229"/>
                  <a:gd name="T1" fmla="*/ 0 h 226"/>
                  <a:gd name="T2" fmla="*/ 137 w 229"/>
                  <a:gd name="T3" fmla="*/ 2 h 226"/>
                  <a:gd name="T4" fmla="*/ 159 w 229"/>
                  <a:gd name="T5" fmla="*/ 9 h 226"/>
                  <a:gd name="T6" fmla="*/ 178 w 229"/>
                  <a:gd name="T7" fmla="*/ 18 h 226"/>
                  <a:gd name="T8" fmla="*/ 195 w 229"/>
                  <a:gd name="T9" fmla="*/ 32 h 226"/>
                  <a:gd name="T10" fmla="*/ 209 w 229"/>
                  <a:gd name="T11" fmla="*/ 49 h 226"/>
                  <a:gd name="T12" fmla="*/ 219 w 229"/>
                  <a:gd name="T13" fmla="*/ 68 h 226"/>
                  <a:gd name="T14" fmla="*/ 226 w 229"/>
                  <a:gd name="T15" fmla="*/ 89 h 226"/>
                  <a:gd name="T16" fmla="*/ 229 w 229"/>
                  <a:gd name="T17" fmla="*/ 112 h 226"/>
                  <a:gd name="T18" fmla="*/ 226 w 229"/>
                  <a:gd name="T19" fmla="*/ 135 h 226"/>
                  <a:gd name="T20" fmla="*/ 219 w 229"/>
                  <a:gd name="T21" fmla="*/ 156 h 226"/>
                  <a:gd name="T22" fmla="*/ 209 w 229"/>
                  <a:gd name="T23" fmla="*/ 175 h 226"/>
                  <a:gd name="T24" fmla="*/ 195 w 229"/>
                  <a:gd name="T25" fmla="*/ 192 h 226"/>
                  <a:gd name="T26" fmla="*/ 178 w 229"/>
                  <a:gd name="T27" fmla="*/ 206 h 226"/>
                  <a:gd name="T28" fmla="*/ 159 w 229"/>
                  <a:gd name="T29" fmla="*/ 216 h 226"/>
                  <a:gd name="T30" fmla="*/ 137 w 229"/>
                  <a:gd name="T31" fmla="*/ 223 h 226"/>
                  <a:gd name="T32" fmla="*/ 114 w 229"/>
                  <a:gd name="T33" fmla="*/ 226 h 226"/>
                  <a:gd name="T34" fmla="*/ 91 w 229"/>
                  <a:gd name="T35" fmla="*/ 223 h 226"/>
                  <a:gd name="T36" fmla="*/ 71 w 229"/>
                  <a:gd name="T37" fmla="*/ 216 h 226"/>
                  <a:gd name="T38" fmla="*/ 51 w 229"/>
                  <a:gd name="T39" fmla="*/ 206 h 226"/>
                  <a:gd name="T40" fmla="*/ 34 w 229"/>
                  <a:gd name="T41" fmla="*/ 192 h 226"/>
                  <a:gd name="T42" fmla="*/ 20 w 229"/>
                  <a:gd name="T43" fmla="*/ 175 h 226"/>
                  <a:gd name="T44" fmla="*/ 9 w 229"/>
                  <a:gd name="T45" fmla="*/ 156 h 226"/>
                  <a:gd name="T46" fmla="*/ 3 w 229"/>
                  <a:gd name="T47" fmla="*/ 135 h 226"/>
                  <a:gd name="T48" fmla="*/ 0 w 229"/>
                  <a:gd name="T49" fmla="*/ 112 h 226"/>
                  <a:gd name="T50" fmla="*/ 3 w 229"/>
                  <a:gd name="T51" fmla="*/ 89 h 226"/>
                  <a:gd name="T52" fmla="*/ 9 w 229"/>
                  <a:gd name="T53" fmla="*/ 68 h 226"/>
                  <a:gd name="T54" fmla="*/ 20 w 229"/>
                  <a:gd name="T55" fmla="*/ 49 h 226"/>
                  <a:gd name="T56" fmla="*/ 34 w 229"/>
                  <a:gd name="T57" fmla="*/ 32 h 226"/>
                  <a:gd name="T58" fmla="*/ 51 w 229"/>
                  <a:gd name="T59" fmla="*/ 18 h 226"/>
                  <a:gd name="T60" fmla="*/ 71 w 229"/>
                  <a:gd name="T61" fmla="*/ 9 h 226"/>
                  <a:gd name="T62" fmla="*/ 91 w 229"/>
                  <a:gd name="T63" fmla="*/ 2 h 226"/>
                  <a:gd name="T64" fmla="*/ 114 w 229"/>
                  <a:gd name="T6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29" h="226">
                    <a:moveTo>
                      <a:pt x="114" y="0"/>
                    </a:moveTo>
                    <a:lnTo>
                      <a:pt x="137" y="2"/>
                    </a:lnTo>
                    <a:lnTo>
                      <a:pt x="159" y="9"/>
                    </a:lnTo>
                    <a:lnTo>
                      <a:pt x="178" y="18"/>
                    </a:lnTo>
                    <a:lnTo>
                      <a:pt x="195" y="32"/>
                    </a:lnTo>
                    <a:lnTo>
                      <a:pt x="209" y="49"/>
                    </a:lnTo>
                    <a:lnTo>
                      <a:pt x="219" y="68"/>
                    </a:lnTo>
                    <a:lnTo>
                      <a:pt x="226" y="89"/>
                    </a:lnTo>
                    <a:lnTo>
                      <a:pt x="229" y="112"/>
                    </a:lnTo>
                    <a:lnTo>
                      <a:pt x="226" y="135"/>
                    </a:lnTo>
                    <a:lnTo>
                      <a:pt x="219" y="156"/>
                    </a:lnTo>
                    <a:lnTo>
                      <a:pt x="209" y="175"/>
                    </a:lnTo>
                    <a:lnTo>
                      <a:pt x="195" y="192"/>
                    </a:lnTo>
                    <a:lnTo>
                      <a:pt x="178" y="206"/>
                    </a:lnTo>
                    <a:lnTo>
                      <a:pt x="159" y="216"/>
                    </a:lnTo>
                    <a:lnTo>
                      <a:pt x="137" y="223"/>
                    </a:lnTo>
                    <a:lnTo>
                      <a:pt x="114" y="226"/>
                    </a:lnTo>
                    <a:lnTo>
                      <a:pt x="91" y="223"/>
                    </a:lnTo>
                    <a:lnTo>
                      <a:pt x="71" y="216"/>
                    </a:lnTo>
                    <a:lnTo>
                      <a:pt x="51" y="206"/>
                    </a:lnTo>
                    <a:lnTo>
                      <a:pt x="34" y="192"/>
                    </a:lnTo>
                    <a:lnTo>
                      <a:pt x="20" y="175"/>
                    </a:lnTo>
                    <a:lnTo>
                      <a:pt x="9" y="156"/>
                    </a:lnTo>
                    <a:lnTo>
                      <a:pt x="3" y="135"/>
                    </a:lnTo>
                    <a:lnTo>
                      <a:pt x="0" y="112"/>
                    </a:lnTo>
                    <a:lnTo>
                      <a:pt x="3" y="89"/>
                    </a:lnTo>
                    <a:lnTo>
                      <a:pt x="9" y="68"/>
                    </a:lnTo>
                    <a:lnTo>
                      <a:pt x="20" y="49"/>
                    </a:lnTo>
                    <a:lnTo>
                      <a:pt x="34" y="32"/>
                    </a:lnTo>
                    <a:lnTo>
                      <a:pt x="51" y="18"/>
                    </a:lnTo>
                    <a:lnTo>
                      <a:pt x="71" y="9"/>
                    </a:lnTo>
                    <a:lnTo>
                      <a:pt x="91" y="2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</p:grpSp>
      <p:grpSp>
        <p:nvGrpSpPr>
          <p:cNvPr id="34" name="Group 33"/>
          <p:cNvGrpSpPr/>
          <p:nvPr/>
        </p:nvGrpSpPr>
        <p:grpSpPr>
          <a:xfrm>
            <a:off x="4096332" y="3793799"/>
            <a:ext cx="731520" cy="731520"/>
            <a:chOff x="3982032" y="3793799"/>
            <a:chExt cx="731520" cy="731520"/>
          </a:xfrm>
        </p:grpSpPr>
        <p:sp>
          <p:nvSpPr>
            <p:cNvPr id="17" name="Oval 16"/>
            <p:cNvSpPr/>
            <p:nvPr/>
          </p:nvSpPr>
          <p:spPr>
            <a:xfrm>
              <a:off x="3982032" y="3793799"/>
              <a:ext cx="731520" cy="7315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4142052" y="3953819"/>
              <a:ext cx="411480" cy="411480"/>
              <a:chOff x="4142052" y="3953819"/>
              <a:chExt cx="411480" cy="411480"/>
            </a:xfrm>
          </p:grpSpPr>
          <p:sp>
            <p:nvSpPr>
              <p:cNvPr id="75" name="Rounded Rectangle 74"/>
              <p:cNvSpPr/>
              <p:nvPr/>
            </p:nvSpPr>
            <p:spPr>
              <a:xfrm>
                <a:off x="4142052" y="3953819"/>
                <a:ext cx="411480" cy="4114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6" name="Isosceles Triangle 75"/>
              <p:cNvSpPr/>
              <p:nvPr/>
            </p:nvSpPr>
            <p:spPr>
              <a:xfrm rot="5400000">
                <a:off x="4277810" y="4092056"/>
                <a:ext cx="169159" cy="135153"/>
              </a:xfrm>
              <a:prstGeom prst="triangle">
                <a:avLst/>
              </a:prstGeom>
              <a:solidFill>
                <a:schemeClr val="accent1"/>
              </a:solidFill>
              <a:ln w="50800">
                <a:solidFill>
                  <a:schemeClr val="accent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4096332" y="2464905"/>
            <a:ext cx="4590468" cy="731520"/>
            <a:chOff x="4096332" y="2464905"/>
            <a:chExt cx="4590468" cy="731520"/>
          </a:xfrm>
        </p:grpSpPr>
        <p:grpSp>
          <p:nvGrpSpPr>
            <p:cNvPr id="25" name="Group 24"/>
            <p:cNvGrpSpPr/>
            <p:nvPr/>
          </p:nvGrpSpPr>
          <p:grpSpPr>
            <a:xfrm>
              <a:off x="4096332" y="2464905"/>
              <a:ext cx="731520" cy="731520"/>
              <a:chOff x="3982032" y="2208802"/>
              <a:chExt cx="731520" cy="731520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3982032" y="2208802"/>
                <a:ext cx="731520" cy="73152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" name="Freeform 9"/>
              <p:cNvSpPr>
                <a:spLocks noChangeAspect="1"/>
              </p:cNvSpPr>
              <p:nvPr/>
            </p:nvSpPr>
            <p:spPr bwMode="auto">
              <a:xfrm>
                <a:off x="4155288" y="2310689"/>
                <a:ext cx="385009" cy="527746"/>
              </a:xfrm>
              <a:custGeom>
                <a:avLst/>
                <a:gdLst>
                  <a:gd name="T0" fmla="*/ 340 w 704"/>
                  <a:gd name="T1" fmla="*/ 640 h 965"/>
                  <a:gd name="T2" fmla="*/ 360 w 704"/>
                  <a:gd name="T3" fmla="*/ 608 h 965"/>
                  <a:gd name="T4" fmla="*/ 381 w 704"/>
                  <a:gd name="T5" fmla="*/ 571 h 965"/>
                  <a:gd name="T6" fmla="*/ 401 w 704"/>
                  <a:gd name="T7" fmla="*/ 531 h 965"/>
                  <a:gd name="T8" fmla="*/ 421 w 704"/>
                  <a:gd name="T9" fmla="*/ 490 h 965"/>
                  <a:gd name="T10" fmla="*/ 439 w 704"/>
                  <a:gd name="T11" fmla="*/ 448 h 965"/>
                  <a:gd name="T12" fmla="*/ 454 w 704"/>
                  <a:gd name="T13" fmla="*/ 408 h 965"/>
                  <a:gd name="T14" fmla="*/ 465 w 704"/>
                  <a:gd name="T15" fmla="*/ 372 h 965"/>
                  <a:gd name="T16" fmla="*/ 499 w 704"/>
                  <a:gd name="T17" fmla="*/ 357 h 965"/>
                  <a:gd name="T18" fmla="*/ 557 w 704"/>
                  <a:gd name="T19" fmla="*/ 348 h 965"/>
                  <a:gd name="T20" fmla="*/ 610 w 704"/>
                  <a:gd name="T21" fmla="*/ 321 h 965"/>
                  <a:gd name="T22" fmla="*/ 652 w 704"/>
                  <a:gd name="T23" fmla="*/ 277 h 965"/>
                  <a:gd name="T24" fmla="*/ 673 w 704"/>
                  <a:gd name="T25" fmla="*/ 237 h 965"/>
                  <a:gd name="T26" fmla="*/ 695 w 704"/>
                  <a:gd name="T27" fmla="*/ 188 h 965"/>
                  <a:gd name="T28" fmla="*/ 704 w 704"/>
                  <a:gd name="T29" fmla="*/ 165 h 965"/>
                  <a:gd name="T30" fmla="*/ 695 w 704"/>
                  <a:gd name="T31" fmla="*/ 141 h 965"/>
                  <a:gd name="T32" fmla="*/ 635 w 704"/>
                  <a:gd name="T33" fmla="*/ 110 h 965"/>
                  <a:gd name="T34" fmla="*/ 570 w 704"/>
                  <a:gd name="T35" fmla="*/ 243 h 965"/>
                  <a:gd name="T36" fmla="*/ 545 w 704"/>
                  <a:gd name="T37" fmla="*/ 254 h 965"/>
                  <a:gd name="T38" fmla="*/ 418 w 704"/>
                  <a:gd name="T39" fmla="*/ 197 h 965"/>
                  <a:gd name="T40" fmla="*/ 398 w 704"/>
                  <a:gd name="T41" fmla="*/ 176 h 965"/>
                  <a:gd name="T42" fmla="*/ 400 w 704"/>
                  <a:gd name="T43" fmla="*/ 148 h 965"/>
                  <a:gd name="T44" fmla="*/ 407 w 704"/>
                  <a:gd name="T45" fmla="*/ 3 h 965"/>
                  <a:gd name="T46" fmla="*/ 381 w 704"/>
                  <a:gd name="T47" fmla="*/ 3 h 965"/>
                  <a:gd name="T48" fmla="*/ 361 w 704"/>
                  <a:gd name="T49" fmla="*/ 20 h 965"/>
                  <a:gd name="T50" fmla="*/ 329 w 704"/>
                  <a:gd name="T51" fmla="*/ 92 h 965"/>
                  <a:gd name="T52" fmla="*/ 329 w 704"/>
                  <a:gd name="T53" fmla="*/ 92 h 965"/>
                  <a:gd name="T54" fmla="*/ 329 w 704"/>
                  <a:gd name="T55" fmla="*/ 92 h 965"/>
                  <a:gd name="T56" fmla="*/ 312 w 704"/>
                  <a:gd name="T57" fmla="*/ 152 h 965"/>
                  <a:gd name="T58" fmla="*/ 316 w 704"/>
                  <a:gd name="T59" fmla="*/ 212 h 965"/>
                  <a:gd name="T60" fmla="*/ 338 w 704"/>
                  <a:gd name="T61" fmla="*/ 268 h 965"/>
                  <a:gd name="T62" fmla="*/ 378 w 704"/>
                  <a:gd name="T63" fmla="*/ 314 h 965"/>
                  <a:gd name="T64" fmla="*/ 358 w 704"/>
                  <a:gd name="T65" fmla="*/ 343 h 965"/>
                  <a:gd name="T66" fmla="*/ 336 w 704"/>
                  <a:gd name="T67" fmla="*/ 377 h 965"/>
                  <a:gd name="T68" fmla="*/ 314 w 704"/>
                  <a:gd name="T69" fmla="*/ 415 h 965"/>
                  <a:gd name="T70" fmla="*/ 294 w 704"/>
                  <a:gd name="T71" fmla="*/ 457 h 965"/>
                  <a:gd name="T72" fmla="*/ 276 w 704"/>
                  <a:gd name="T73" fmla="*/ 499 h 965"/>
                  <a:gd name="T74" fmla="*/ 262 w 704"/>
                  <a:gd name="T75" fmla="*/ 539 h 965"/>
                  <a:gd name="T76" fmla="*/ 247 w 704"/>
                  <a:gd name="T77" fmla="*/ 577 h 965"/>
                  <a:gd name="T78" fmla="*/ 238 w 704"/>
                  <a:gd name="T79" fmla="*/ 611 h 965"/>
                  <a:gd name="T80" fmla="*/ 178 w 704"/>
                  <a:gd name="T81" fmla="*/ 611 h 965"/>
                  <a:gd name="T82" fmla="*/ 122 w 704"/>
                  <a:gd name="T83" fmla="*/ 629 h 965"/>
                  <a:gd name="T84" fmla="*/ 73 w 704"/>
                  <a:gd name="T85" fmla="*/ 666 h 965"/>
                  <a:gd name="T86" fmla="*/ 37 w 704"/>
                  <a:gd name="T87" fmla="*/ 716 h 965"/>
                  <a:gd name="T88" fmla="*/ 37 w 704"/>
                  <a:gd name="T89" fmla="*/ 716 h 965"/>
                  <a:gd name="T90" fmla="*/ 37 w 704"/>
                  <a:gd name="T91" fmla="*/ 716 h 965"/>
                  <a:gd name="T92" fmla="*/ 0 w 704"/>
                  <a:gd name="T93" fmla="*/ 802 h 965"/>
                  <a:gd name="T94" fmla="*/ 10 w 704"/>
                  <a:gd name="T95" fmla="*/ 825 h 965"/>
                  <a:gd name="T96" fmla="*/ 69 w 704"/>
                  <a:gd name="T97" fmla="*/ 856 h 965"/>
                  <a:gd name="T98" fmla="*/ 135 w 704"/>
                  <a:gd name="T99" fmla="*/ 724 h 965"/>
                  <a:gd name="T100" fmla="*/ 160 w 704"/>
                  <a:gd name="T101" fmla="*/ 713 h 965"/>
                  <a:gd name="T102" fmla="*/ 287 w 704"/>
                  <a:gd name="T103" fmla="*/ 769 h 965"/>
                  <a:gd name="T104" fmla="*/ 307 w 704"/>
                  <a:gd name="T105" fmla="*/ 791 h 965"/>
                  <a:gd name="T106" fmla="*/ 305 w 704"/>
                  <a:gd name="T107" fmla="*/ 818 h 965"/>
                  <a:gd name="T108" fmla="*/ 298 w 704"/>
                  <a:gd name="T109" fmla="*/ 961 h 965"/>
                  <a:gd name="T110" fmla="*/ 323 w 704"/>
                  <a:gd name="T111" fmla="*/ 961 h 965"/>
                  <a:gd name="T112" fmla="*/ 343 w 704"/>
                  <a:gd name="T113" fmla="*/ 945 h 965"/>
                  <a:gd name="T114" fmla="*/ 360 w 704"/>
                  <a:gd name="T115" fmla="*/ 911 h 965"/>
                  <a:gd name="T116" fmla="*/ 376 w 704"/>
                  <a:gd name="T117" fmla="*/ 874 h 965"/>
                  <a:gd name="T118" fmla="*/ 392 w 704"/>
                  <a:gd name="T119" fmla="*/ 814 h 965"/>
                  <a:gd name="T120" fmla="*/ 389 w 704"/>
                  <a:gd name="T121" fmla="*/ 756 h 965"/>
                  <a:gd name="T122" fmla="*/ 367 w 704"/>
                  <a:gd name="T123" fmla="*/ 700 h 965"/>
                  <a:gd name="T124" fmla="*/ 329 w 704"/>
                  <a:gd name="T125" fmla="*/ 655 h 9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04" h="965">
                    <a:moveTo>
                      <a:pt x="329" y="655"/>
                    </a:moveTo>
                    <a:lnTo>
                      <a:pt x="340" y="640"/>
                    </a:lnTo>
                    <a:lnTo>
                      <a:pt x="349" y="626"/>
                    </a:lnTo>
                    <a:lnTo>
                      <a:pt x="360" y="608"/>
                    </a:lnTo>
                    <a:lnTo>
                      <a:pt x="371" y="591"/>
                    </a:lnTo>
                    <a:lnTo>
                      <a:pt x="381" y="571"/>
                    </a:lnTo>
                    <a:lnTo>
                      <a:pt x="392" y="553"/>
                    </a:lnTo>
                    <a:lnTo>
                      <a:pt x="401" y="531"/>
                    </a:lnTo>
                    <a:lnTo>
                      <a:pt x="412" y="511"/>
                    </a:lnTo>
                    <a:lnTo>
                      <a:pt x="421" y="490"/>
                    </a:lnTo>
                    <a:lnTo>
                      <a:pt x="430" y="468"/>
                    </a:lnTo>
                    <a:lnTo>
                      <a:pt x="439" y="448"/>
                    </a:lnTo>
                    <a:lnTo>
                      <a:pt x="447" y="428"/>
                    </a:lnTo>
                    <a:lnTo>
                      <a:pt x="454" y="408"/>
                    </a:lnTo>
                    <a:lnTo>
                      <a:pt x="459" y="390"/>
                    </a:lnTo>
                    <a:lnTo>
                      <a:pt x="465" y="372"/>
                    </a:lnTo>
                    <a:lnTo>
                      <a:pt x="468" y="355"/>
                    </a:lnTo>
                    <a:lnTo>
                      <a:pt x="499" y="357"/>
                    </a:lnTo>
                    <a:lnTo>
                      <a:pt x="528" y="355"/>
                    </a:lnTo>
                    <a:lnTo>
                      <a:pt x="557" y="348"/>
                    </a:lnTo>
                    <a:lnTo>
                      <a:pt x="585" y="335"/>
                    </a:lnTo>
                    <a:lnTo>
                      <a:pt x="610" y="321"/>
                    </a:lnTo>
                    <a:lnTo>
                      <a:pt x="634" y="301"/>
                    </a:lnTo>
                    <a:lnTo>
                      <a:pt x="652" y="277"/>
                    </a:lnTo>
                    <a:lnTo>
                      <a:pt x="668" y="250"/>
                    </a:lnTo>
                    <a:lnTo>
                      <a:pt x="673" y="237"/>
                    </a:lnTo>
                    <a:lnTo>
                      <a:pt x="684" y="214"/>
                    </a:lnTo>
                    <a:lnTo>
                      <a:pt x="695" y="188"/>
                    </a:lnTo>
                    <a:lnTo>
                      <a:pt x="701" y="177"/>
                    </a:lnTo>
                    <a:lnTo>
                      <a:pt x="704" y="165"/>
                    </a:lnTo>
                    <a:lnTo>
                      <a:pt x="701" y="152"/>
                    </a:lnTo>
                    <a:lnTo>
                      <a:pt x="695" y="141"/>
                    </a:lnTo>
                    <a:lnTo>
                      <a:pt x="684" y="132"/>
                    </a:lnTo>
                    <a:lnTo>
                      <a:pt x="635" y="110"/>
                    </a:lnTo>
                    <a:lnTo>
                      <a:pt x="579" y="232"/>
                    </a:lnTo>
                    <a:lnTo>
                      <a:pt x="570" y="243"/>
                    </a:lnTo>
                    <a:lnTo>
                      <a:pt x="557" y="250"/>
                    </a:lnTo>
                    <a:lnTo>
                      <a:pt x="545" y="254"/>
                    </a:lnTo>
                    <a:lnTo>
                      <a:pt x="530" y="250"/>
                    </a:lnTo>
                    <a:lnTo>
                      <a:pt x="418" y="197"/>
                    </a:lnTo>
                    <a:lnTo>
                      <a:pt x="407" y="188"/>
                    </a:lnTo>
                    <a:lnTo>
                      <a:pt x="398" y="176"/>
                    </a:lnTo>
                    <a:lnTo>
                      <a:pt x="396" y="163"/>
                    </a:lnTo>
                    <a:lnTo>
                      <a:pt x="400" y="148"/>
                    </a:lnTo>
                    <a:lnTo>
                      <a:pt x="456" y="27"/>
                    </a:lnTo>
                    <a:lnTo>
                      <a:pt x="407" y="3"/>
                    </a:lnTo>
                    <a:lnTo>
                      <a:pt x="394" y="0"/>
                    </a:lnTo>
                    <a:lnTo>
                      <a:pt x="381" y="3"/>
                    </a:lnTo>
                    <a:lnTo>
                      <a:pt x="371" y="9"/>
                    </a:lnTo>
                    <a:lnTo>
                      <a:pt x="361" y="20"/>
                    </a:lnTo>
                    <a:lnTo>
                      <a:pt x="329" y="92"/>
                    </a:lnTo>
                    <a:lnTo>
                      <a:pt x="329" y="92"/>
                    </a:lnTo>
                    <a:lnTo>
                      <a:pt x="329" y="92"/>
                    </a:lnTo>
                    <a:lnTo>
                      <a:pt x="329" y="92"/>
                    </a:lnTo>
                    <a:lnTo>
                      <a:pt x="329" y="92"/>
                    </a:lnTo>
                    <a:lnTo>
                      <a:pt x="329" y="92"/>
                    </a:lnTo>
                    <a:lnTo>
                      <a:pt x="318" y="121"/>
                    </a:lnTo>
                    <a:lnTo>
                      <a:pt x="312" y="152"/>
                    </a:lnTo>
                    <a:lnTo>
                      <a:pt x="312" y="183"/>
                    </a:lnTo>
                    <a:lnTo>
                      <a:pt x="316" y="212"/>
                    </a:lnTo>
                    <a:lnTo>
                      <a:pt x="325" y="241"/>
                    </a:lnTo>
                    <a:lnTo>
                      <a:pt x="338" y="268"/>
                    </a:lnTo>
                    <a:lnTo>
                      <a:pt x="356" y="292"/>
                    </a:lnTo>
                    <a:lnTo>
                      <a:pt x="378" y="314"/>
                    </a:lnTo>
                    <a:lnTo>
                      <a:pt x="367" y="328"/>
                    </a:lnTo>
                    <a:lnTo>
                      <a:pt x="358" y="343"/>
                    </a:lnTo>
                    <a:lnTo>
                      <a:pt x="347" y="359"/>
                    </a:lnTo>
                    <a:lnTo>
                      <a:pt x="336" y="377"/>
                    </a:lnTo>
                    <a:lnTo>
                      <a:pt x="325" y="395"/>
                    </a:lnTo>
                    <a:lnTo>
                      <a:pt x="314" y="415"/>
                    </a:lnTo>
                    <a:lnTo>
                      <a:pt x="305" y="435"/>
                    </a:lnTo>
                    <a:lnTo>
                      <a:pt x="294" y="457"/>
                    </a:lnTo>
                    <a:lnTo>
                      <a:pt x="285" y="479"/>
                    </a:lnTo>
                    <a:lnTo>
                      <a:pt x="276" y="499"/>
                    </a:lnTo>
                    <a:lnTo>
                      <a:pt x="269" y="519"/>
                    </a:lnTo>
                    <a:lnTo>
                      <a:pt x="262" y="539"/>
                    </a:lnTo>
                    <a:lnTo>
                      <a:pt x="254" y="559"/>
                    </a:lnTo>
                    <a:lnTo>
                      <a:pt x="247" y="577"/>
                    </a:lnTo>
                    <a:lnTo>
                      <a:pt x="242" y="595"/>
                    </a:lnTo>
                    <a:lnTo>
                      <a:pt x="238" y="611"/>
                    </a:lnTo>
                    <a:lnTo>
                      <a:pt x="207" y="608"/>
                    </a:lnTo>
                    <a:lnTo>
                      <a:pt x="178" y="611"/>
                    </a:lnTo>
                    <a:lnTo>
                      <a:pt x="149" y="617"/>
                    </a:lnTo>
                    <a:lnTo>
                      <a:pt x="122" y="629"/>
                    </a:lnTo>
                    <a:lnTo>
                      <a:pt x="95" y="646"/>
                    </a:lnTo>
                    <a:lnTo>
                      <a:pt x="73" y="666"/>
                    </a:lnTo>
                    <a:lnTo>
                      <a:pt x="53" y="689"/>
                    </a:lnTo>
                    <a:lnTo>
                      <a:pt x="37" y="716"/>
                    </a:lnTo>
                    <a:lnTo>
                      <a:pt x="37" y="716"/>
                    </a:lnTo>
                    <a:lnTo>
                      <a:pt x="37" y="716"/>
                    </a:lnTo>
                    <a:lnTo>
                      <a:pt x="37" y="716"/>
                    </a:lnTo>
                    <a:lnTo>
                      <a:pt x="37" y="716"/>
                    </a:lnTo>
                    <a:lnTo>
                      <a:pt x="4" y="789"/>
                    </a:lnTo>
                    <a:lnTo>
                      <a:pt x="0" y="802"/>
                    </a:lnTo>
                    <a:lnTo>
                      <a:pt x="2" y="814"/>
                    </a:lnTo>
                    <a:lnTo>
                      <a:pt x="10" y="825"/>
                    </a:lnTo>
                    <a:lnTo>
                      <a:pt x="20" y="834"/>
                    </a:lnTo>
                    <a:lnTo>
                      <a:pt x="69" y="856"/>
                    </a:lnTo>
                    <a:lnTo>
                      <a:pt x="126" y="735"/>
                    </a:lnTo>
                    <a:lnTo>
                      <a:pt x="135" y="724"/>
                    </a:lnTo>
                    <a:lnTo>
                      <a:pt x="147" y="715"/>
                    </a:lnTo>
                    <a:lnTo>
                      <a:pt x="160" y="713"/>
                    </a:lnTo>
                    <a:lnTo>
                      <a:pt x="175" y="716"/>
                    </a:lnTo>
                    <a:lnTo>
                      <a:pt x="287" y="769"/>
                    </a:lnTo>
                    <a:lnTo>
                      <a:pt x="298" y="778"/>
                    </a:lnTo>
                    <a:lnTo>
                      <a:pt x="307" y="791"/>
                    </a:lnTo>
                    <a:lnTo>
                      <a:pt x="309" y="804"/>
                    </a:lnTo>
                    <a:lnTo>
                      <a:pt x="305" y="818"/>
                    </a:lnTo>
                    <a:lnTo>
                      <a:pt x="249" y="938"/>
                    </a:lnTo>
                    <a:lnTo>
                      <a:pt x="298" y="961"/>
                    </a:lnTo>
                    <a:lnTo>
                      <a:pt x="311" y="965"/>
                    </a:lnTo>
                    <a:lnTo>
                      <a:pt x="323" y="961"/>
                    </a:lnTo>
                    <a:lnTo>
                      <a:pt x="334" y="956"/>
                    </a:lnTo>
                    <a:lnTo>
                      <a:pt x="343" y="945"/>
                    </a:lnTo>
                    <a:lnTo>
                      <a:pt x="349" y="934"/>
                    </a:lnTo>
                    <a:lnTo>
                      <a:pt x="360" y="911"/>
                    </a:lnTo>
                    <a:lnTo>
                      <a:pt x="371" y="887"/>
                    </a:lnTo>
                    <a:lnTo>
                      <a:pt x="376" y="874"/>
                    </a:lnTo>
                    <a:lnTo>
                      <a:pt x="387" y="845"/>
                    </a:lnTo>
                    <a:lnTo>
                      <a:pt x="392" y="814"/>
                    </a:lnTo>
                    <a:lnTo>
                      <a:pt x="394" y="785"/>
                    </a:lnTo>
                    <a:lnTo>
                      <a:pt x="389" y="756"/>
                    </a:lnTo>
                    <a:lnTo>
                      <a:pt x="380" y="727"/>
                    </a:lnTo>
                    <a:lnTo>
                      <a:pt x="367" y="700"/>
                    </a:lnTo>
                    <a:lnTo>
                      <a:pt x="351" y="676"/>
                    </a:lnTo>
                    <a:lnTo>
                      <a:pt x="329" y="65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3" name="Content Placeholder 2"/>
            <p:cNvSpPr txBox="1">
              <a:spLocks/>
            </p:cNvSpPr>
            <p:nvPr/>
          </p:nvSpPr>
          <p:spPr>
            <a:xfrm>
              <a:off x="4952557" y="2493873"/>
              <a:ext cx="3734243" cy="673585"/>
            </a:xfrm>
            <a:prstGeom prst="rect">
              <a:avLst/>
            </a:prstGeom>
          </p:spPr>
          <p:txBody>
            <a:bodyPr vert="horz" lIns="91432" tIns="45716" rIns="91432" bIns="45716" rtlCol="0" anchor="ctr">
              <a:noAutofit/>
            </a:bodyPr>
            <a:lstStyle>
              <a:lvl1pPr marL="182880" indent="-182880" algn="l" defTabSz="685805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/>
                </a:buClr>
                <a:buFont typeface="Arial" pitchFamily="34" charset="0"/>
                <a:buChar char="•"/>
                <a:defRPr lang="en-US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44" indent="-246888" algn="l" defTabSz="685805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/>
                </a:buClr>
                <a:buFont typeface="Arial" pitchFamily="34" charset="0"/>
                <a:buChar char="–"/>
                <a:defRPr lang="en-US" sz="2000" b="0" i="0" u="none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67512" indent="-173736" algn="l" defTabSz="685805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Font typeface="Arial" pitchFamily="34" charset="0"/>
                <a:buChar char="•"/>
                <a:defRPr lang="en-US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96112" indent="-210312" algn="l" defTabSz="685805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Font typeface="Arial" pitchFamily="34" charset="0"/>
                <a:buChar char="–"/>
                <a:defRPr lang="en-US"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51560" indent="-155448" algn="l" defTabSz="685805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Font typeface="Arial" pitchFamily="34" charset="0"/>
                <a:buChar char="•"/>
                <a:defRPr lang="en-CA"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390" indent="-228582" algn="l" defTabSz="914324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552" indent="-228582" algn="l" defTabSz="914324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714" indent="-228582" algn="l" defTabSz="914324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876" indent="-228582" algn="l" defTabSz="914324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600"/>
                </a:spcBef>
                <a:buNone/>
              </a:pPr>
              <a:r>
                <a:rPr lang="en-US" sz="1600" b="1" dirty="0">
                  <a:solidFill>
                    <a:schemeClr val="tx2"/>
                  </a:solidFill>
                </a:rPr>
                <a:t>How-</a:t>
              </a:r>
              <a:r>
                <a:rPr lang="en-US" sz="1600" b="1" dirty="0" err="1">
                  <a:solidFill>
                    <a:schemeClr val="tx2"/>
                  </a:solidFill>
                </a:rPr>
                <a:t>tos</a:t>
              </a:r>
              <a:br>
                <a:rPr lang="en-US" sz="1400" dirty="0"/>
              </a:br>
              <a:r>
                <a:rPr lang="en-US" sz="1400" dirty="0"/>
                <a:t>Simple instructions on how to use key PowerPoint features</a:t>
              </a:r>
            </a:p>
          </p:txBody>
        </p:sp>
      </p:grpSp>
      <p:sp>
        <p:nvSpPr>
          <p:cNvPr id="84" name="Content Placeholder 2"/>
          <p:cNvSpPr txBox="1">
            <a:spLocks/>
          </p:cNvSpPr>
          <p:nvPr/>
        </p:nvSpPr>
        <p:spPr>
          <a:xfrm>
            <a:off x="4952557" y="3822767"/>
            <a:ext cx="3734243" cy="673585"/>
          </a:xfrm>
          <a:prstGeom prst="rect">
            <a:avLst/>
          </a:prstGeom>
        </p:spPr>
        <p:txBody>
          <a:bodyPr vert="horz" lIns="91432" tIns="45716" rIns="91432" bIns="45716" rtlCol="0" anchor="ctr">
            <a:noAutofit/>
          </a:bodyPr>
          <a:lstStyle>
            <a:lvl1pPr marL="182880" indent="-182880" algn="l" defTabSz="685805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•"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44" indent="-246888" algn="l" defTabSz="685805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–"/>
              <a:defRPr lang="en-US" sz="20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7512" indent="-173736" algn="l" defTabSz="685805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6112" indent="-210312" algn="l" defTabSz="685805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–"/>
              <a:defRPr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51560" indent="-155448" algn="l" defTabSz="685805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lang="en-CA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90" indent="-228582" algn="l" defTabSz="9143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52" indent="-228582" algn="l" defTabSz="9143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14" indent="-228582" algn="l" defTabSz="9143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76" indent="-228582" algn="l" defTabSz="9143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>
                <a:solidFill>
                  <a:schemeClr val="tx2"/>
                </a:solidFill>
              </a:rPr>
              <a:t>Tutorials</a:t>
            </a:r>
            <a:br>
              <a:rPr lang="en-US" sz="1400" dirty="0"/>
            </a:br>
            <a:r>
              <a:rPr lang="en-US" sz="1400" dirty="0"/>
              <a:t>Video tutorials for how-</a:t>
            </a:r>
            <a:r>
              <a:rPr lang="en-US" sz="1400" dirty="0" err="1"/>
              <a:t>tos</a:t>
            </a:r>
            <a:r>
              <a:rPr lang="en-US" sz="1400" dirty="0"/>
              <a:t> available in Brainshark</a:t>
            </a:r>
          </a:p>
        </p:txBody>
      </p:sp>
      <p:sp>
        <p:nvSpPr>
          <p:cNvPr id="85" name="Content Placeholder 2"/>
          <p:cNvSpPr txBox="1">
            <a:spLocks/>
          </p:cNvSpPr>
          <p:nvPr/>
        </p:nvSpPr>
        <p:spPr>
          <a:xfrm>
            <a:off x="1466850" y="3786798"/>
            <a:ext cx="2007870" cy="745523"/>
          </a:xfrm>
          <a:prstGeom prst="rect">
            <a:avLst/>
          </a:prstGeom>
        </p:spPr>
        <p:txBody>
          <a:bodyPr vert="horz" lIns="91432" tIns="45716" rIns="91432" bIns="45716" rtlCol="0" anchor="ctr">
            <a:noAutofit/>
          </a:bodyPr>
          <a:lstStyle>
            <a:lvl1pPr marL="182880" indent="-182880" algn="l" defTabSz="685805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•"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44" indent="-246888" algn="l" defTabSz="685805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–"/>
              <a:defRPr lang="en-US" sz="20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7512" indent="-173736" algn="l" defTabSz="685805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6112" indent="-210312" algn="l" defTabSz="685805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–"/>
              <a:defRPr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51560" indent="-155448" algn="l" defTabSz="685805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lang="en-CA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90" indent="-228582" algn="l" defTabSz="9143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52" indent="-228582" algn="l" defTabSz="9143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14" indent="-228582" algn="l" defTabSz="9143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76" indent="-228582" algn="l" defTabSz="9143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>
                <a:solidFill>
                  <a:schemeClr val="tx2"/>
                </a:solidFill>
              </a:rPr>
              <a:t>Additional help</a:t>
            </a:r>
            <a:br>
              <a:rPr lang="en-US" sz="1400" dirty="0"/>
            </a:br>
            <a:r>
              <a:rPr lang="en-US" sz="1400" dirty="0"/>
              <a:t>Post your questions and comments in </a:t>
            </a:r>
            <a:br>
              <a:rPr lang="en-US" sz="1400" dirty="0"/>
            </a:br>
            <a:r>
              <a:rPr lang="en-US" sz="1400" dirty="0"/>
              <a:t>Yammer &gt; GL Training and Presentations.</a:t>
            </a:r>
          </a:p>
        </p:txBody>
      </p:sp>
      <p:sp>
        <p:nvSpPr>
          <p:cNvPr id="104" name="Content Placeholder 2"/>
          <p:cNvSpPr txBox="1">
            <a:spLocks/>
          </p:cNvSpPr>
          <p:nvPr/>
        </p:nvSpPr>
        <p:spPr>
          <a:xfrm>
            <a:off x="4952557" y="1493592"/>
            <a:ext cx="3734243" cy="673585"/>
          </a:xfrm>
          <a:prstGeom prst="rect">
            <a:avLst/>
          </a:prstGeom>
        </p:spPr>
        <p:txBody>
          <a:bodyPr vert="horz" lIns="91432" tIns="45716" rIns="91432" bIns="45716" rtlCol="0" anchor="ctr">
            <a:noAutofit/>
          </a:bodyPr>
          <a:lstStyle>
            <a:lvl1pPr marL="182880" indent="-182880" algn="l" defTabSz="685805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•"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44" indent="-246888" algn="l" defTabSz="685805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–"/>
              <a:defRPr lang="en-US" sz="20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7512" indent="-173736" algn="l" defTabSz="685805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6112" indent="-210312" algn="l" defTabSz="685805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–"/>
              <a:defRPr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51560" indent="-155448" algn="l" defTabSz="685805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lang="en-CA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90" indent="-228582" algn="l" defTabSz="9143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52" indent="-228582" algn="l" defTabSz="9143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14" indent="-228582" algn="l" defTabSz="9143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76" indent="-228582" algn="l" defTabSz="9143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>
                <a:solidFill>
                  <a:schemeClr val="tx2"/>
                </a:solidFill>
              </a:rPr>
              <a:t>Examples</a:t>
            </a:r>
            <a:br>
              <a:rPr lang="en-US" sz="1400" dirty="0"/>
            </a:br>
            <a:r>
              <a:rPr lang="en-US" sz="1400" dirty="0"/>
              <a:t>Pre-formatted slides and graphics suggest ways to present various types of content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96332" y="1464624"/>
            <a:ext cx="731520" cy="731520"/>
            <a:chOff x="4096332" y="1574162"/>
            <a:chExt cx="731520" cy="731520"/>
          </a:xfrm>
        </p:grpSpPr>
        <p:sp>
          <p:nvSpPr>
            <p:cNvPr id="105" name="Oval 104"/>
            <p:cNvSpPr/>
            <p:nvPr/>
          </p:nvSpPr>
          <p:spPr>
            <a:xfrm>
              <a:off x="4096332" y="1574162"/>
              <a:ext cx="731520" cy="7315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4213906" y="1800317"/>
              <a:ext cx="496373" cy="279210"/>
              <a:chOff x="4099606" y="1562728"/>
              <a:chExt cx="496373" cy="279210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4099606" y="1562728"/>
                <a:ext cx="496373" cy="279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1" name="Rounded Rectangle 100"/>
              <p:cNvSpPr/>
              <p:nvPr/>
            </p:nvSpPr>
            <p:spPr>
              <a:xfrm>
                <a:off x="4130251" y="1602737"/>
                <a:ext cx="255375" cy="2553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2" name="Rounded Rectangle 101"/>
              <p:cNvSpPr/>
              <p:nvPr/>
            </p:nvSpPr>
            <p:spPr>
              <a:xfrm>
                <a:off x="4130251" y="1679747"/>
                <a:ext cx="171953" cy="12768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3" name="Rounded Rectangle 102"/>
              <p:cNvSpPr/>
              <p:nvPr/>
            </p:nvSpPr>
            <p:spPr>
              <a:xfrm>
                <a:off x="4334551" y="1654209"/>
                <a:ext cx="229837" cy="153225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63" name="Group 62"/>
          <p:cNvGrpSpPr/>
          <p:nvPr/>
        </p:nvGrpSpPr>
        <p:grpSpPr>
          <a:xfrm>
            <a:off x="-1280160" y="91438"/>
            <a:ext cx="1188720" cy="2292935"/>
            <a:chOff x="-1280160" y="91438"/>
            <a:chExt cx="1188720" cy="2292935"/>
          </a:xfrm>
        </p:grpSpPr>
        <p:sp>
          <p:nvSpPr>
            <p:cNvPr id="64" name="TextBox 63"/>
            <p:cNvSpPr txBox="1"/>
            <p:nvPr/>
          </p:nvSpPr>
          <p:spPr>
            <a:xfrm flipH="1">
              <a:off x="-1280160" y="91438"/>
              <a:ext cx="1188720" cy="22929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lIns="91440" tIns="502920" rIns="91440" bIns="91440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</a:rPr>
                <a:t>You don’t have to delete the slides within this toolbox. To hide them, simply click on the triangle (</a:t>
              </a:r>
              <a:r>
                <a:rPr lang="en-CA" sz="1100" dirty="0">
                  <a:solidFill>
                    <a:schemeClr val="bg1"/>
                  </a:solidFill>
                  <a:latin typeface="Calibri" panose="020F0502020204030204" pitchFamily="34" charset="0"/>
                  <a:sym typeface="Wingdings 3"/>
                </a:rPr>
                <a:t>)</a:t>
              </a:r>
              <a:r>
                <a:rPr lang="en-CA" sz="1100" dirty="0">
                  <a:latin typeface="Calibri" panose="020F0502020204030204" pitchFamily="34" charset="0"/>
                  <a:sym typeface="Wingdings 3"/>
                </a:rPr>
                <a:t> </a:t>
              </a:r>
              <a:r>
                <a:rPr lang="en-CA" sz="1100" dirty="0">
                  <a:solidFill>
                    <a:schemeClr val="bg1"/>
                  </a:solidFill>
                  <a:latin typeface="Calibri" panose="020F0502020204030204" pitchFamily="34" charset="0"/>
                  <a:sym typeface="Wingdings 3"/>
                </a:rPr>
                <a:t>above this slide’s thumbnail</a:t>
              </a: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</a:rPr>
                <a:t> on the left.</a:t>
              </a:r>
              <a:endParaRPr lang="en-CA" sz="110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-829750" y="200621"/>
              <a:ext cx="287901" cy="274320"/>
              <a:chOff x="-847574" y="200621"/>
              <a:chExt cx="321275" cy="306120"/>
            </a:xfrm>
          </p:grpSpPr>
          <p:sp>
            <p:nvSpPr>
              <p:cNvPr id="66" name="Freeform 12"/>
              <p:cNvSpPr>
                <a:spLocks/>
              </p:cNvSpPr>
              <p:nvPr/>
            </p:nvSpPr>
            <p:spPr bwMode="auto">
              <a:xfrm>
                <a:off x="-600556" y="343073"/>
                <a:ext cx="74257" cy="29551"/>
              </a:xfrm>
              <a:custGeom>
                <a:avLst/>
                <a:gdLst>
                  <a:gd name="T0" fmla="*/ 38 w 196"/>
                  <a:gd name="T1" fmla="*/ 78 h 78"/>
                  <a:gd name="T2" fmla="*/ 158 w 196"/>
                  <a:gd name="T3" fmla="*/ 78 h 78"/>
                  <a:gd name="T4" fmla="*/ 158 w 196"/>
                  <a:gd name="T5" fmla="*/ 78 h 78"/>
                  <a:gd name="T6" fmla="*/ 166 w 196"/>
                  <a:gd name="T7" fmla="*/ 76 h 78"/>
                  <a:gd name="T8" fmla="*/ 172 w 196"/>
                  <a:gd name="T9" fmla="*/ 74 h 78"/>
                  <a:gd name="T10" fmla="*/ 178 w 196"/>
                  <a:gd name="T11" fmla="*/ 71 h 78"/>
                  <a:gd name="T12" fmla="*/ 184 w 196"/>
                  <a:gd name="T13" fmla="*/ 66 h 78"/>
                  <a:gd name="T14" fmla="*/ 189 w 196"/>
                  <a:gd name="T15" fmla="*/ 60 h 78"/>
                  <a:gd name="T16" fmla="*/ 192 w 196"/>
                  <a:gd name="T17" fmla="*/ 53 h 78"/>
                  <a:gd name="T18" fmla="*/ 194 w 196"/>
                  <a:gd name="T19" fmla="*/ 47 h 78"/>
                  <a:gd name="T20" fmla="*/ 196 w 196"/>
                  <a:gd name="T21" fmla="*/ 38 h 78"/>
                  <a:gd name="T22" fmla="*/ 194 w 196"/>
                  <a:gd name="T23" fmla="*/ 30 h 78"/>
                  <a:gd name="T24" fmla="*/ 192 w 196"/>
                  <a:gd name="T25" fmla="*/ 24 h 78"/>
                  <a:gd name="T26" fmla="*/ 189 w 196"/>
                  <a:gd name="T27" fmla="*/ 18 h 78"/>
                  <a:gd name="T28" fmla="*/ 184 w 196"/>
                  <a:gd name="T29" fmla="*/ 12 h 78"/>
                  <a:gd name="T30" fmla="*/ 178 w 196"/>
                  <a:gd name="T31" fmla="*/ 7 h 78"/>
                  <a:gd name="T32" fmla="*/ 172 w 196"/>
                  <a:gd name="T33" fmla="*/ 4 h 78"/>
                  <a:gd name="T34" fmla="*/ 166 w 196"/>
                  <a:gd name="T35" fmla="*/ 2 h 78"/>
                  <a:gd name="T36" fmla="*/ 158 w 196"/>
                  <a:gd name="T37" fmla="*/ 0 h 78"/>
                  <a:gd name="T38" fmla="*/ 158 w 196"/>
                  <a:gd name="T39" fmla="*/ 0 h 78"/>
                  <a:gd name="T40" fmla="*/ 38 w 196"/>
                  <a:gd name="T41" fmla="*/ 0 h 78"/>
                  <a:gd name="T42" fmla="*/ 38 w 196"/>
                  <a:gd name="T43" fmla="*/ 0 h 78"/>
                  <a:gd name="T44" fmla="*/ 30 w 196"/>
                  <a:gd name="T45" fmla="*/ 2 h 78"/>
                  <a:gd name="T46" fmla="*/ 23 w 196"/>
                  <a:gd name="T47" fmla="*/ 4 h 78"/>
                  <a:gd name="T48" fmla="*/ 17 w 196"/>
                  <a:gd name="T49" fmla="*/ 7 h 78"/>
                  <a:gd name="T50" fmla="*/ 11 w 196"/>
                  <a:gd name="T51" fmla="*/ 12 h 78"/>
                  <a:gd name="T52" fmla="*/ 7 w 196"/>
                  <a:gd name="T53" fmla="*/ 18 h 78"/>
                  <a:gd name="T54" fmla="*/ 3 w 196"/>
                  <a:gd name="T55" fmla="*/ 24 h 78"/>
                  <a:gd name="T56" fmla="*/ 1 w 196"/>
                  <a:gd name="T57" fmla="*/ 30 h 78"/>
                  <a:gd name="T58" fmla="*/ 0 w 196"/>
                  <a:gd name="T59" fmla="*/ 38 h 78"/>
                  <a:gd name="T60" fmla="*/ 1 w 196"/>
                  <a:gd name="T61" fmla="*/ 47 h 78"/>
                  <a:gd name="T62" fmla="*/ 3 w 196"/>
                  <a:gd name="T63" fmla="*/ 53 h 78"/>
                  <a:gd name="T64" fmla="*/ 7 w 196"/>
                  <a:gd name="T65" fmla="*/ 60 h 78"/>
                  <a:gd name="T66" fmla="*/ 11 w 196"/>
                  <a:gd name="T67" fmla="*/ 66 h 78"/>
                  <a:gd name="T68" fmla="*/ 17 w 196"/>
                  <a:gd name="T69" fmla="*/ 71 h 78"/>
                  <a:gd name="T70" fmla="*/ 23 w 196"/>
                  <a:gd name="T71" fmla="*/ 74 h 78"/>
                  <a:gd name="T72" fmla="*/ 30 w 196"/>
                  <a:gd name="T73" fmla="*/ 76 h 78"/>
                  <a:gd name="T74" fmla="*/ 38 w 196"/>
                  <a:gd name="T75" fmla="*/ 78 h 78"/>
                  <a:gd name="T76" fmla="*/ 38 w 196"/>
                  <a:gd name="T77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6" h="78">
                    <a:moveTo>
                      <a:pt x="38" y="78"/>
                    </a:moveTo>
                    <a:lnTo>
                      <a:pt x="158" y="78"/>
                    </a:lnTo>
                    <a:lnTo>
                      <a:pt x="158" y="78"/>
                    </a:lnTo>
                    <a:lnTo>
                      <a:pt x="166" y="76"/>
                    </a:lnTo>
                    <a:lnTo>
                      <a:pt x="172" y="74"/>
                    </a:lnTo>
                    <a:lnTo>
                      <a:pt x="178" y="71"/>
                    </a:lnTo>
                    <a:lnTo>
                      <a:pt x="184" y="66"/>
                    </a:lnTo>
                    <a:lnTo>
                      <a:pt x="189" y="60"/>
                    </a:lnTo>
                    <a:lnTo>
                      <a:pt x="192" y="53"/>
                    </a:lnTo>
                    <a:lnTo>
                      <a:pt x="194" y="47"/>
                    </a:lnTo>
                    <a:lnTo>
                      <a:pt x="196" y="38"/>
                    </a:lnTo>
                    <a:lnTo>
                      <a:pt x="194" y="30"/>
                    </a:lnTo>
                    <a:lnTo>
                      <a:pt x="192" y="24"/>
                    </a:lnTo>
                    <a:lnTo>
                      <a:pt x="189" y="18"/>
                    </a:lnTo>
                    <a:lnTo>
                      <a:pt x="184" y="12"/>
                    </a:lnTo>
                    <a:lnTo>
                      <a:pt x="178" y="7"/>
                    </a:lnTo>
                    <a:lnTo>
                      <a:pt x="172" y="4"/>
                    </a:lnTo>
                    <a:lnTo>
                      <a:pt x="166" y="2"/>
                    </a:lnTo>
                    <a:lnTo>
                      <a:pt x="158" y="0"/>
                    </a:lnTo>
                    <a:lnTo>
                      <a:pt x="158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30" y="2"/>
                    </a:lnTo>
                    <a:lnTo>
                      <a:pt x="23" y="4"/>
                    </a:lnTo>
                    <a:lnTo>
                      <a:pt x="17" y="7"/>
                    </a:lnTo>
                    <a:lnTo>
                      <a:pt x="11" y="12"/>
                    </a:lnTo>
                    <a:lnTo>
                      <a:pt x="7" y="18"/>
                    </a:lnTo>
                    <a:lnTo>
                      <a:pt x="3" y="24"/>
                    </a:lnTo>
                    <a:lnTo>
                      <a:pt x="1" y="30"/>
                    </a:lnTo>
                    <a:lnTo>
                      <a:pt x="0" y="38"/>
                    </a:lnTo>
                    <a:lnTo>
                      <a:pt x="1" y="47"/>
                    </a:lnTo>
                    <a:lnTo>
                      <a:pt x="3" y="53"/>
                    </a:lnTo>
                    <a:lnTo>
                      <a:pt x="7" y="60"/>
                    </a:lnTo>
                    <a:lnTo>
                      <a:pt x="11" y="66"/>
                    </a:lnTo>
                    <a:lnTo>
                      <a:pt x="17" y="71"/>
                    </a:lnTo>
                    <a:lnTo>
                      <a:pt x="23" y="74"/>
                    </a:lnTo>
                    <a:lnTo>
                      <a:pt x="30" y="76"/>
                    </a:lnTo>
                    <a:lnTo>
                      <a:pt x="38" y="78"/>
                    </a:lnTo>
                    <a:lnTo>
                      <a:pt x="38" y="7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67" name="Freeform 13"/>
              <p:cNvSpPr>
                <a:spLocks/>
              </p:cNvSpPr>
              <p:nvPr/>
            </p:nvSpPr>
            <p:spPr bwMode="auto">
              <a:xfrm>
                <a:off x="-847574" y="343073"/>
                <a:ext cx="74257" cy="29551"/>
              </a:xfrm>
              <a:custGeom>
                <a:avLst/>
                <a:gdLst>
                  <a:gd name="T0" fmla="*/ 38 w 195"/>
                  <a:gd name="T1" fmla="*/ 78 h 78"/>
                  <a:gd name="T2" fmla="*/ 156 w 195"/>
                  <a:gd name="T3" fmla="*/ 78 h 78"/>
                  <a:gd name="T4" fmla="*/ 156 w 195"/>
                  <a:gd name="T5" fmla="*/ 78 h 78"/>
                  <a:gd name="T6" fmla="*/ 164 w 195"/>
                  <a:gd name="T7" fmla="*/ 76 h 78"/>
                  <a:gd name="T8" fmla="*/ 171 w 195"/>
                  <a:gd name="T9" fmla="*/ 74 h 78"/>
                  <a:gd name="T10" fmla="*/ 178 w 195"/>
                  <a:gd name="T11" fmla="*/ 71 h 78"/>
                  <a:gd name="T12" fmla="*/ 184 w 195"/>
                  <a:gd name="T13" fmla="*/ 66 h 78"/>
                  <a:gd name="T14" fmla="*/ 188 w 195"/>
                  <a:gd name="T15" fmla="*/ 60 h 78"/>
                  <a:gd name="T16" fmla="*/ 192 w 195"/>
                  <a:gd name="T17" fmla="*/ 53 h 78"/>
                  <a:gd name="T18" fmla="*/ 194 w 195"/>
                  <a:gd name="T19" fmla="*/ 47 h 78"/>
                  <a:gd name="T20" fmla="*/ 195 w 195"/>
                  <a:gd name="T21" fmla="*/ 38 h 78"/>
                  <a:gd name="T22" fmla="*/ 194 w 195"/>
                  <a:gd name="T23" fmla="*/ 30 h 78"/>
                  <a:gd name="T24" fmla="*/ 192 w 195"/>
                  <a:gd name="T25" fmla="*/ 24 h 78"/>
                  <a:gd name="T26" fmla="*/ 188 w 195"/>
                  <a:gd name="T27" fmla="*/ 18 h 78"/>
                  <a:gd name="T28" fmla="*/ 184 w 195"/>
                  <a:gd name="T29" fmla="*/ 12 h 78"/>
                  <a:gd name="T30" fmla="*/ 178 w 195"/>
                  <a:gd name="T31" fmla="*/ 7 h 78"/>
                  <a:gd name="T32" fmla="*/ 171 w 195"/>
                  <a:gd name="T33" fmla="*/ 4 h 78"/>
                  <a:gd name="T34" fmla="*/ 164 w 195"/>
                  <a:gd name="T35" fmla="*/ 2 h 78"/>
                  <a:gd name="T36" fmla="*/ 156 w 195"/>
                  <a:gd name="T37" fmla="*/ 0 h 78"/>
                  <a:gd name="T38" fmla="*/ 156 w 195"/>
                  <a:gd name="T39" fmla="*/ 0 h 78"/>
                  <a:gd name="T40" fmla="*/ 38 w 195"/>
                  <a:gd name="T41" fmla="*/ 0 h 78"/>
                  <a:gd name="T42" fmla="*/ 38 w 195"/>
                  <a:gd name="T43" fmla="*/ 0 h 78"/>
                  <a:gd name="T44" fmla="*/ 29 w 195"/>
                  <a:gd name="T45" fmla="*/ 2 h 78"/>
                  <a:gd name="T46" fmla="*/ 23 w 195"/>
                  <a:gd name="T47" fmla="*/ 4 h 78"/>
                  <a:gd name="T48" fmla="*/ 17 w 195"/>
                  <a:gd name="T49" fmla="*/ 7 h 78"/>
                  <a:gd name="T50" fmla="*/ 11 w 195"/>
                  <a:gd name="T51" fmla="*/ 12 h 78"/>
                  <a:gd name="T52" fmla="*/ 6 w 195"/>
                  <a:gd name="T53" fmla="*/ 18 h 78"/>
                  <a:gd name="T54" fmla="*/ 3 w 195"/>
                  <a:gd name="T55" fmla="*/ 24 h 78"/>
                  <a:gd name="T56" fmla="*/ 1 w 195"/>
                  <a:gd name="T57" fmla="*/ 30 h 78"/>
                  <a:gd name="T58" fmla="*/ 0 w 195"/>
                  <a:gd name="T59" fmla="*/ 38 h 78"/>
                  <a:gd name="T60" fmla="*/ 1 w 195"/>
                  <a:gd name="T61" fmla="*/ 47 h 78"/>
                  <a:gd name="T62" fmla="*/ 3 w 195"/>
                  <a:gd name="T63" fmla="*/ 53 h 78"/>
                  <a:gd name="T64" fmla="*/ 6 w 195"/>
                  <a:gd name="T65" fmla="*/ 60 h 78"/>
                  <a:gd name="T66" fmla="*/ 11 w 195"/>
                  <a:gd name="T67" fmla="*/ 66 h 78"/>
                  <a:gd name="T68" fmla="*/ 17 w 195"/>
                  <a:gd name="T69" fmla="*/ 71 h 78"/>
                  <a:gd name="T70" fmla="*/ 23 w 195"/>
                  <a:gd name="T71" fmla="*/ 74 h 78"/>
                  <a:gd name="T72" fmla="*/ 29 w 195"/>
                  <a:gd name="T73" fmla="*/ 76 h 78"/>
                  <a:gd name="T74" fmla="*/ 38 w 195"/>
                  <a:gd name="T75" fmla="*/ 78 h 78"/>
                  <a:gd name="T76" fmla="*/ 38 w 195"/>
                  <a:gd name="T77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5" h="78">
                    <a:moveTo>
                      <a:pt x="38" y="78"/>
                    </a:moveTo>
                    <a:lnTo>
                      <a:pt x="156" y="78"/>
                    </a:lnTo>
                    <a:lnTo>
                      <a:pt x="156" y="78"/>
                    </a:lnTo>
                    <a:lnTo>
                      <a:pt x="164" y="76"/>
                    </a:lnTo>
                    <a:lnTo>
                      <a:pt x="171" y="74"/>
                    </a:lnTo>
                    <a:lnTo>
                      <a:pt x="178" y="71"/>
                    </a:lnTo>
                    <a:lnTo>
                      <a:pt x="184" y="66"/>
                    </a:lnTo>
                    <a:lnTo>
                      <a:pt x="188" y="60"/>
                    </a:lnTo>
                    <a:lnTo>
                      <a:pt x="192" y="53"/>
                    </a:lnTo>
                    <a:lnTo>
                      <a:pt x="194" y="47"/>
                    </a:lnTo>
                    <a:lnTo>
                      <a:pt x="195" y="38"/>
                    </a:lnTo>
                    <a:lnTo>
                      <a:pt x="194" y="30"/>
                    </a:lnTo>
                    <a:lnTo>
                      <a:pt x="192" y="24"/>
                    </a:lnTo>
                    <a:lnTo>
                      <a:pt x="188" y="18"/>
                    </a:lnTo>
                    <a:lnTo>
                      <a:pt x="184" y="12"/>
                    </a:lnTo>
                    <a:lnTo>
                      <a:pt x="178" y="7"/>
                    </a:lnTo>
                    <a:lnTo>
                      <a:pt x="171" y="4"/>
                    </a:lnTo>
                    <a:lnTo>
                      <a:pt x="164" y="2"/>
                    </a:lnTo>
                    <a:lnTo>
                      <a:pt x="156" y="0"/>
                    </a:lnTo>
                    <a:lnTo>
                      <a:pt x="156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29" y="2"/>
                    </a:lnTo>
                    <a:lnTo>
                      <a:pt x="23" y="4"/>
                    </a:lnTo>
                    <a:lnTo>
                      <a:pt x="17" y="7"/>
                    </a:lnTo>
                    <a:lnTo>
                      <a:pt x="11" y="12"/>
                    </a:lnTo>
                    <a:lnTo>
                      <a:pt x="6" y="18"/>
                    </a:lnTo>
                    <a:lnTo>
                      <a:pt x="3" y="24"/>
                    </a:lnTo>
                    <a:lnTo>
                      <a:pt x="1" y="30"/>
                    </a:lnTo>
                    <a:lnTo>
                      <a:pt x="0" y="38"/>
                    </a:lnTo>
                    <a:lnTo>
                      <a:pt x="1" y="47"/>
                    </a:lnTo>
                    <a:lnTo>
                      <a:pt x="3" y="53"/>
                    </a:lnTo>
                    <a:lnTo>
                      <a:pt x="6" y="60"/>
                    </a:lnTo>
                    <a:lnTo>
                      <a:pt x="11" y="66"/>
                    </a:lnTo>
                    <a:lnTo>
                      <a:pt x="17" y="71"/>
                    </a:lnTo>
                    <a:lnTo>
                      <a:pt x="23" y="74"/>
                    </a:lnTo>
                    <a:lnTo>
                      <a:pt x="29" y="76"/>
                    </a:lnTo>
                    <a:lnTo>
                      <a:pt x="38" y="78"/>
                    </a:lnTo>
                    <a:lnTo>
                      <a:pt x="38" y="7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68" name="Freeform 14"/>
              <p:cNvSpPr>
                <a:spLocks/>
              </p:cNvSpPr>
              <p:nvPr/>
            </p:nvSpPr>
            <p:spPr bwMode="auto">
              <a:xfrm>
                <a:off x="-702091" y="200621"/>
                <a:ext cx="29551" cy="74257"/>
              </a:xfrm>
              <a:custGeom>
                <a:avLst/>
                <a:gdLst>
                  <a:gd name="T0" fmla="*/ 0 w 77"/>
                  <a:gd name="T1" fmla="*/ 38 h 196"/>
                  <a:gd name="T2" fmla="*/ 0 w 77"/>
                  <a:gd name="T3" fmla="*/ 158 h 196"/>
                  <a:gd name="T4" fmla="*/ 0 w 77"/>
                  <a:gd name="T5" fmla="*/ 158 h 196"/>
                  <a:gd name="T6" fmla="*/ 1 w 77"/>
                  <a:gd name="T7" fmla="*/ 166 h 196"/>
                  <a:gd name="T8" fmla="*/ 4 w 77"/>
                  <a:gd name="T9" fmla="*/ 173 h 196"/>
                  <a:gd name="T10" fmla="*/ 7 w 77"/>
                  <a:gd name="T11" fmla="*/ 179 h 196"/>
                  <a:gd name="T12" fmla="*/ 12 w 77"/>
                  <a:gd name="T13" fmla="*/ 184 h 196"/>
                  <a:gd name="T14" fmla="*/ 18 w 77"/>
                  <a:gd name="T15" fmla="*/ 189 h 196"/>
                  <a:gd name="T16" fmla="*/ 23 w 77"/>
                  <a:gd name="T17" fmla="*/ 192 h 196"/>
                  <a:gd name="T18" fmla="*/ 30 w 77"/>
                  <a:gd name="T19" fmla="*/ 195 h 196"/>
                  <a:gd name="T20" fmla="*/ 38 w 77"/>
                  <a:gd name="T21" fmla="*/ 196 h 196"/>
                  <a:gd name="T22" fmla="*/ 46 w 77"/>
                  <a:gd name="T23" fmla="*/ 195 h 196"/>
                  <a:gd name="T24" fmla="*/ 53 w 77"/>
                  <a:gd name="T25" fmla="*/ 192 h 196"/>
                  <a:gd name="T26" fmla="*/ 60 w 77"/>
                  <a:gd name="T27" fmla="*/ 189 h 196"/>
                  <a:gd name="T28" fmla="*/ 66 w 77"/>
                  <a:gd name="T29" fmla="*/ 184 h 196"/>
                  <a:gd name="T30" fmla="*/ 71 w 77"/>
                  <a:gd name="T31" fmla="*/ 179 h 196"/>
                  <a:gd name="T32" fmla="*/ 74 w 77"/>
                  <a:gd name="T33" fmla="*/ 173 h 196"/>
                  <a:gd name="T34" fmla="*/ 76 w 77"/>
                  <a:gd name="T35" fmla="*/ 166 h 196"/>
                  <a:gd name="T36" fmla="*/ 77 w 77"/>
                  <a:gd name="T37" fmla="*/ 158 h 196"/>
                  <a:gd name="T38" fmla="*/ 77 w 77"/>
                  <a:gd name="T39" fmla="*/ 158 h 196"/>
                  <a:gd name="T40" fmla="*/ 77 w 77"/>
                  <a:gd name="T41" fmla="*/ 38 h 196"/>
                  <a:gd name="T42" fmla="*/ 77 w 77"/>
                  <a:gd name="T43" fmla="*/ 38 h 196"/>
                  <a:gd name="T44" fmla="*/ 76 w 77"/>
                  <a:gd name="T45" fmla="*/ 30 h 196"/>
                  <a:gd name="T46" fmla="*/ 74 w 77"/>
                  <a:gd name="T47" fmla="*/ 23 h 196"/>
                  <a:gd name="T48" fmla="*/ 71 w 77"/>
                  <a:gd name="T49" fmla="*/ 17 h 196"/>
                  <a:gd name="T50" fmla="*/ 66 w 77"/>
                  <a:gd name="T51" fmla="*/ 12 h 196"/>
                  <a:gd name="T52" fmla="*/ 60 w 77"/>
                  <a:gd name="T53" fmla="*/ 7 h 196"/>
                  <a:gd name="T54" fmla="*/ 53 w 77"/>
                  <a:gd name="T55" fmla="*/ 4 h 196"/>
                  <a:gd name="T56" fmla="*/ 46 w 77"/>
                  <a:gd name="T57" fmla="*/ 1 h 196"/>
                  <a:gd name="T58" fmla="*/ 38 w 77"/>
                  <a:gd name="T59" fmla="*/ 0 h 196"/>
                  <a:gd name="T60" fmla="*/ 30 w 77"/>
                  <a:gd name="T61" fmla="*/ 1 h 196"/>
                  <a:gd name="T62" fmla="*/ 23 w 77"/>
                  <a:gd name="T63" fmla="*/ 4 h 196"/>
                  <a:gd name="T64" fmla="*/ 18 w 77"/>
                  <a:gd name="T65" fmla="*/ 7 h 196"/>
                  <a:gd name="T66" fmla="*/ 12 w 77"/>
                  <a:gd name="T67" fmla="*/ 12 h 196"/>
                  <a:gd name="T68" fmla="*/ 7 w 77"/>
                  <a:gd name="T69" fmla="*/ 17 h 196"/>
                  <a:gd name="T70" fmla="*/ 4 w 77"/>
                  <a:gd name="T71" fmla="*/ 23 h 196"/>
                  <a:gd name="T72" fmla="*/ 1 w 77"/>
                  <a:gd name="T73" fmla="*/ 30 h 196"/>
                  <a:gd name="T74" fmla="*/ 0 w 77"/>
                  <a:gd name="T75" fmla="*/ 38 h 196"/>
                  <a:gd name="T76" fmla="*/ 0 w 77"/>
                  <a:gd name="T77" fmla="*/ 38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7" h="196">
                    <a:moveTo>
                      <a:pt x="0" y="38"/>
                    </a:moveTo>
                    <a:lnTo>
                      <a:pt x="0" y="158"/>
                    </a:lnTo>
                    <a:lnTo>
                      <a:pt x="0" y="158"/>
                    </a:lnTo>
                    <a:lnTo>
                      <a:pt x="1" y="166"/>
                    </a:lnTo>
                    <a:lnTo>
                      <a:pt x="4" y="173"/>
                    </a:lnTo>
                    <a:lnTo>
                      <a:pt x="7" y="179"/>
                    </a:lnTo>
                    <a:lnTo>
                      <a:pt x="12" y="184"/>
                    </a:lnTo>
                    <a:lnTo>
                      <a:pt x="18" y="189"/>
                    </a:lnTo>
                    <a:lnTo>
                      <a:pt x="23" y="192"/>
                    </a:lnTo>
                    <a:lnTo>
                      <a:pt x="30" y="195"/>
                    </a:lnTo>
                    <a:lnTo>
                      <a:pt x="38" y="196"/>
                    </a:lnTo>
                    <a:lnTo>
                      <a:pt x="46" y="195"/>
                    </a:lnTo>
                    <a:lnTo>
                      <a:pt x="53" y="192"/>
                    </a:lnTo>
                    <a:lnTo>
                      <a:pt x="60" y="189"/>
                    </a:lnTo>
                    <a:lnTo>
                      <a:pt x="66" y="184"/>
                    </a:lnTo>
                    <a:lnTo>
                      <a:pt x="71" y="179"/>
                    </a:lnTo>
                    <a:lnTo>
                      <a:pt x="74" y="173"/>
                    </a:lnTo>
                    <a:lnTo>
                      <a:pt x="76" y="166"/>
                    </a:lnTo>
                    <a:lnTo>
                      <a:pt x="77" y="158"/>
                    </a:lnTo>
                    <a:lnTo>
                      <a:pt x="77" y="158"/>
                    </a:lnTo>
                    <a:lnTo>
                      <a:pt x="77" y="38"/>
                    </a:lnTo>
                    <a:lnTo>
                      <a:pt x="77" y="38"/>
                    </a:lnTo>
                    <a:lnTo>
                      <a:pt x="76" y="30"/>
                    </a:lnTo>
                    <a:lnTo>
                      <a:pt x="74" y="23"/>
                    </a:lnTo>
                    <a:lnTo>
                      <a:pt x="71" y="17"/>
                    </a:lnTo>
                    <a:lnTo>
                      <a:pt x="66" y="12"/>
                    </a:lnTo>
                    <a:lnTo>
                      <a:pt x="60" y="7"/>
                    </a:lnTo>
                    <a:lnTo>
                      <a:pt x="53" y="4"/>
                    </a:lnTo>
                    <a:lnTo>
                      <a:pt x="46" y="1"/>
                    </a:lnTo>
                    <a:lnTo>
                      <a:pt x="38" y="0"/>
                    </a:lnTo>
                    <a:lnTo>
                      <a:pt x="30" y="1"/>
                    </a:lnTo>
                    <a:lnTo>
                      <a:pt x="23" y="4"/>
                    </a:lnTo>
                    <a:lnTo>
                      <a:pt x="18" y="7"/>
                    </a:lnTo>
                    <a:lnTo>
                      <a:pt x="12" y="12"/>
                    </a:lnTo>
                    <a:lnTo>
                      <a:pt x="7" y="17"/>
                    </a:lnTo>
                    <a:lnTo>
                      <a:pt x="4" y="23"/>
                    </a:lnTo>
                    <a:lnTo>
                      <a:pt x="1" y="30"/>
                    </a:lnTo>
                    <a:lnTo>
                      <a:pt x="0" y="38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69" name="Freeform 15"/>
              <p:cNvSpPr>
                <a:spLocks/>
              </p:cNvSpPr>
              <p:nvPr/>
            </p:nvSpPr>
            <p:spPr bwMode="auto">
              <a:xfrm>
                <a:off x="-621772" y="240023"/>
                <a:ext cx="60618" cy="62133"/>
              </a:xfrm>
              <a:custGeom>
                <a:avLst/>
                <a:gdLst>
                  <a:gd name="T0" fmla="*/ 96 w 161"/>
                  <a:gd name="T1" fmla="*/ 11 h 162"/>
                  <a:gd name="T2" fmla="*/ 12 w 161"/>
                  <a:gd name="T3" fmla="*/ 95 h 162"/>
                  <a:gd name="T4" fmla="*/ 12 w 161"/>
                  <a:gd name="T5" fmla="*/ 95 h 162"/>
                  <a:gd name="T6" fmla="*/ 4 w 161"/>
                  <a:gd name="T7" fmla="*/ 108 h 162"/>
                  <a:gd name="T8" fmla="*/ 0 w 161"/>
                  <a:gd name="T9" fmla="*/ 123 h 162"/>
                  <a:gd name="T10" fmla="*/ 4 w 161"/>
                  <a:gd name="T11" fmla="*/ 137 h 162"/>
                  <a:gd name="T12" fmla="*/ 12 w 161"/>
                  <a:gd name="T13" fmla="*/ 151 h 162"/>
                  <a:gd name="T14" fmla="*/ 17 w 161"/>
                  <a:gd name="T15" fmla="*/ 155 h 162"/>
                  <a:gd name="T16" fmla="*/ 24 w 161"/>
                  <a:gd name="T17" fmla="*/ 159 h 162"/>
                  <a:gd name="T18" fmla="*/ 31 w 161"/>
                  <a:gd name="T19" fmla="*/ 161 h 162"/>
                  <a:gd name="T20" fmla="*/ 39 w 161"/>
                  <a:gd name="T21" fmla="*/ 162 h 162"/>
                  <a:gd name="T22" fmla="*/ 46 w 161"/>
                  <a:gd name="T23" fmla="*/ 161 h 162"/>
                  <a:gd name="T24" fmla="*/ 53 w 161"/>
                  <a:gd name="T25" fmla="*/ 159 h 162"/>
                  <a:gd name="T26" fmla="*/ 60 w 161"/>
                  <a:gd name="T27" fmla="*/ 155 h 162"/>
                  <a:gd name="T28" fmla="*/ 66 w 161"/>
                  <a:gd name="T29" fmla="*/ 151 h 162"/>
                  <a:gd name="T30" fmla="*/ 66 w 161"/>
                  <a:gd name="T31" fmla="*/ 151 h 162"/>
                  <a:gd name="T32" fmla="*/ 150 w 161"/>
                  <a:gd name="T33" fmla="*/ 67 h 162"/>
                  <a:gd name="T34" fmla="*/ 150 w 161"/>
                  <a:gd name="T35" fmla="*/ 67 h 162"/>
                  <a:gd name="T36" fmla="*/ 158 w 161"/>
                  <a:gd name="T37" fmla="*/ 53 h 162"/>
                  <a:gd name="T38" fmla="*/ 161 w 161"/>
                  <a:gd name="T39" fmla="*/ 39 h 162"/>
                  <a:gd name="T40" fmla="*/ 158 w 161"/>
                  <a:gd name="T41" fmla="*/ 24 h 162"/>
                  <a:gd name="T42" fmla="*/ 150 w 161"/>
                  <a:gd name="T43" fmla="*/ 11 h 162"/>
                  <a:gd name="T44" fmla="*/ 144 w 161"/>
                  <a:gd name="T45" fmla="*/ 7 h 162"/>
                  <a:gd name="T46" fmla="*/ 137 w 161"/>
                  <a:gd name="T47" fmla="*/ 3 h 162"/>
                  <a:gd name="T48" fmla="*/ 130 w 161"/>
                  <a:gd name="T49" fmla="*/ 1 h 162"/>
                  <a:gd name="T50" fmla="*/ 123 w 161"/>
                  <a:gd name="T51" fmla="*/ 0 h 162"/>
                  <a:gd name="T52" fmla="*/ 115 w 161"/>
                  <a:gd name="T53" fmla="*/ 1 h 162"/>
                  <a:gd name="T54" fmla="*/ 108 w 161"/>
                  <a:gd name="T55" fmla="*/ 3 h 162"/>
                  <a:gd name="T56" fmla="*/ 101 w 161"/>
                  <a:gd name="T57" fmla="*/ 7 h 162"/>
                  <a:gd name="T58" fmla="*/ 96 w 161"/>
                  <a:gd name="T59" fmla="*/ 11 h 162"/>
                  <a:gd name="T60" fmla="*/ 96 w 161"/>
                  <a:gd name="T61" fmla="*/ 11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1" h="162">
                    <a:moveTo>
                      <a:pt x="96" y="11"/>
                    </a:moveTo>
                    <a:lnTo>
                      <a:pt x="12" y="95"/>
                    </a:lnTo>
                    <a:lnTo>
                      <a:pt x="12" y="95"/>
                    </a:lnTo>
                    <a:lnTo>
                      <a:pt x="4" y="108"/>
                    </a:lnTo>
                    <a:lnTo>
                      <a:pt x="0" y="123"/>
                    </a:lnTo>
                    <a:lnTo>
                      <a:pt x="4" y="137"/>
                    </a:lnTo>
                    <a:lnTo>
                      <a:pt x="12" y="151"/>
                    </a:lnTo>
                    <a:lnTo>
                      <a:pt x="17" y="155"/>
                    </a:lnTo>
                    <a:lnTo>
                      <a:pt x="24" y="159"/>
                    </a:lnTo>
                    <a:lnTo>
                      <a:pt x="31" y="161"/>
                    </a:lnTo>
                    <a:lnTo>
                      <a:pt x="39" y="162"/>
                    </a:lnTo>
                    <a:lnTo>
                      <a:pt x="46" y="161"/>
                    </a:lnTo>
                    <a:lnTo>
                      <a:pt x="53" y="159"/>
                    </a:lnTo>
                    <a:lnTo>
                      <a:pt x="60" y="155"/>
                    </a:lnTo>
                    <a:lnTo>
                      <a:pt x="66" y="151"/>
                    </a:lnTo>
                    <a:lnTo>
                      <a:pt x="66" y="151"/>
                    </a:lnTo>
                    <a:lnTo>
                      <a:pt x="150" y="67"/>
                    </a:lnTo>
                    <a:lnTo>
                      <a:pt x="150" y="67"/>
                    </a:lnTo>
                    <a:lnTo>
                      <a:pt x="158" y="53"/>
                    </a:lnTo>
                    <a:lnTo>
                      <a:pt x="161" y="39"/>
                    </a:lnTo>
                    <a:lnTo>
                      <a:pt x="158" y="24"/>
                    </a:lnTo>
                    <a:lnTo>
                      <a:pt x="150" y="11"/>
                    </a:lnTo>
                    <a:lnTo>
                      <a:pt x="144" y="7"/>
                    </a:lnTo>
                    <a:lnTo>
                      <a:pt x="137" y="3"/>
                    </a:lnTo>
                    <a:lnTo>
                      <a:pt x="130" y="1"/>
                    </a:lnTo>
                    <a:lnTo>
                      <a:pt x="123" y="0"/>
                    </a:lnTo>
                    <a:lnTo>
                      <a:pt x="115" y="1"/>
                    </a:lnTo>
                    <a:lnTo>
                      <a:pt x="108" y="3"/>
                    </a:lnTo>
                    <a:lnTo>
                      <a:pt x="101" y="7"/>
                    </a:lnTo>
                    <a:lnTo>
                      <a:pt x="96" y="11"/>
                    </a:lnTo>
                    <a:lnTo>
                      <a:pt x="96" y="1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70" name="Freeform 16"/>
              <p:cNvSpPr>
                <a:spLocks/>
              </p:cNvSpPr>
              <p:nvPr/>
            </p:nvSpPr>
            <p:spPr bwMode="auto">
              <a:xfrm>
                <a:off x="-810446" y="240023"/>
                <a:ext cx="60618" cy="62133"/>
              </a:xfrm>
              <a:custGeom>
                <a:avLst/>
                <a:gdLst>
                  <a:gd name="T0" fmla="*/ 12 w 162"/>
                  <a:gd name="T1" fmla="*/ 67 h 162"/>
                  <a:gd name="T2" fmla="*/ 96 w 162"/>
                  <a:gd name="T3" fmla="*/ 151 h 162"/>
                  <a:gd name="T4" fmla="*/ 96 w 162"/>
                  <a:gd name="T5" fmla="*/ 151 h 162"/>
                  <a:gd name="T6" fmla="*/ 102 w 162"/>
                  <a:gd name="T7" fmla="*/ 155 h 162"/>
                  <a:gd name="T8" fmla="*/ 109 w 162"/>
                  <a:gd name="T9" fmla="*/ 159 h 162"/>
                  <a:gd name="T10" fmla="*/ 116 w 162"/>
                  <a:gd name="T11" fmla="*/ 161 h 162"/>
                  <a:gd name="T12" fmla="*/ 124 w 162"/>
                  <a:gd name="T13" fmla="*/ 162 h 162"/>
                  <a:gd name="T14" fmla="*/ 131 w 162"/>
                  <a:gd name="T15" fmla="*/ 161 h 162"/>
                  <a:gd name="T16" fmla="*/ 138 w 162"/>
                  <a:gd name="T17" fmla="*/ 159 h 162"/>
                  <a:gd name="T18" fmla="*/ 144 w 162"/>
                  <a:gd name="T19" fmla="*/ 155 h 162"/>
                  <a:gd name="T20" fmla="*/ 150 w 162"/>
                  <a:gd name="T21" fmla="*/ 151 h 162"/>
                  <a:gd name="T22" fmla="*/ 158 w 162"/>
                  <a:gd name="T23" fmla="*/ 137 h 162"/>
                  <a:gd name="T24" fmla="*/ 162 w 162"/>
                  <a:gd name="T25" fmla="*/ 123 h 162"/>
                  <a:gd name="T26" fmla="*/ 158 w 162"/>
                  <a:gd name="T27" fmla="*/ 108 h 162"/>
                  <a:gd name="T28" fmla="*/ 150 w 162"/>
                  <a:gd name="T29" fmla="*/ 95 h 162"/>
                  <a:gd name="T30" fmla="*/ 150 w 162"/>
                  <a:gd name="T31" fmla="*/ 95 h 162"/>
                  <a:gd name="T32" fmla="*/ 66 w 162"/>
                  <a:gd name="T33" fmla="*/ 11 h 162"/>
                  <a:gd name="T34" fmla="*/ 66 w 162"/>
                  <a:gd name="T35" fmla="*/ 11 h 162"/>
                  <a:gd name="T36" fmla="*/ 60 w 162"/>
                  <a:gd name="T37" fmla="*/ 7 h 162"/>
                  <a:gd name="T38" fmla="*/ 53 w 162"/>
                  <a:gd name="T39" fmla="*/ 3 h 162"/>
                  <a:gd name="T40" fmla="*/ 47 w 162"/>
                  <a:gd name="T41" fmla="*/ 1 h 162"/>
                  <a:gd name="T42" fmla="*/ 40 w 162"/>
                  <a:gd name="T43" fmla="*/ 0 h 162"/>
                  <a:gd name="T44" fmla="*/ 32 w 162"/>
                  <a:gd name="T45" fmla="*/ 1 h 162"/>
                  <a:gd name="T46" fmla="*/ 25 w 162"/>
                  <a:gd name="T47" fmla="*/ 3 h 162"/>
                  <a:gd name="T48" fmla="*/ 18 w 162"/>
                  <a:gd name="T49" fmla="*/ 7 h 162"/>
                  <a:gd name="T50" fmla="*/ 12 w 162"/>
                  <a:gd name="T51" fmla="*/ 11 h 162"/>
                  <a:gd name="T52" fmla="*/ 4 w 162"/>
                  <a:gd name="T53" fmla="*/ 24 h 162"/>
                  <a:gd name="T54" fmla="*/ 0 w 162"/>
                  <a:gd name="T55" fmla="*/ 39 h 162"/>
                  <a:gd name="T56" fmla="*/ 4 w 162"/>
                  <a:gd name="T57" fmla="*/ 53 h 162"/>
                  <a:gd name="T58" fmla="*/ 12 w 162"/>
                  <a:gd name="T59" fmla="*/ 67 h 162"/>
                  <a:gd name="T60" fmla="*/ 12 w 162"/>
                  <a:gd name="T61" fmla="*/ 67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2" h="162">
                    <a:moveTo>
                      <a:pt x="12" y="67"/>
                    </a:moveTo>
                    <a:lnTo>
                      <a:pt x="96" y="151"/>
                    </a:lnTo>
                    <a:lnTo>
                      <a:pt x="96" y="151"/>
                    </a:lnTo>
                    <a:lnTo>
                      <a:pt x="102" y="155"/>
                    </a:lnTo>
                    <a:lnTo>
                      <a:pt x="109" y="159"/>
                    </a:lnTo>
                    <a:lnTo>
                      <a:pt x="116" y="161"/>
                    </a:lnTo>
                    <a:lnTo>
                      <a:pt x="124" y="162"/>
                    </a:lnTo>
                    <a:lnTo>
                      <a:pt x="131" y="161"/>
                    </a:lnTo>
                    <a:lnTo>
                      <a:pt x="138" y="159"/>
                    </a:lnTo>
                    <a:lnTo>
                      <a:pt x="144" y="155"/>
                    </a:lnTo>
                    <a:lnTo>
                      <a:pt x="150" y="151"/>
                    </a:lnTo>
                    <a:lnTo>
                      <a:pt x="158" y="137"/>
                    </a:lnTo>
                    <a:lnTo>
                      <a:pt x="162" y="123"/>
                    </a:lnTo>
                    <a:lnTo>
                      <a:pt x="158" y="108"/>
                    </a:lnTo>
                    <a:lnTo>
                      <a:pt x="150" y="95"/>
                    </a:lnTo>
                    <a:lnTo>
                      <a:pt x="150" y="95"/>
                    </a:lnTo>
                    <a:lnTo>
                      <a:pt x="66" y="11"/>
                    </a:lnTo>
                    <a:lnTo>
                      <a:pt x="66" y="11"/>
                    </a:lnTo>
                    <a:lnTo>
                      <a:pt x="60" y="7"/>
                    </a:lnTo>
                    <a:lnTo>
                      <a:pt x="53" y="3"/>
                    </a:lnTo>
                    <a:lnTo>
                      <a:pt x="47" y="1"/>
                    </a:lnTo>
                    <a:lnTo>
                      <a:pt x="40" y="0"/>
                    </a:lnTo>
                    <a:lnTo>
                      <a:pt x="32" y="1"/>
                    </a:lnTo>
                    <a:lnTo>
                      <a:pt x="25" y="3"/>
                    </a:lnTo>
                    <a:lnTo>
                      <a:pt x="18" y="7"/>
                    </a:lnTo>
                    <a:lnTo>
                      <a:pt x="12" y="11"/>
                    </a:lnTo>
                    <a:lnTo>
                      <a:pt x="4" y="24"/>
                    </a:lnTo>
                    <a:lnTo>
                      <a:pt x="0" y="39"/>
                    </a:lnTo>
                    <a:lnTo>
                      <a:pt x="4" y="53"/>
                    </a:lnTo>
                    <a:lnTo>
                      <a:pt x="12" y="67"/>
                    </a:lnTo>
                    <a:lnTo>
                      <a:pt x="12" y="6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71" name="Freeform 17"/>
              <p:cNvSpPr>
                <a:spLocks/>
              </p:cNvSpPr>
              <p:nvPr/>
            </p:nvSpPr>
            <p:spPr bwMode="auto">
              <a:xfrm>
                <a:off x="-759678" y="287759"/>
                <a:ext cx="145483" cy="145483"/>
              </a:xfrm>
              <a:custGeom>
                <a:avLst/>
                <a:gdLst>
                  <a:gd name="T0" fmla="*/ 305 w 384"/>
                  <a:gd name="T1" fmla="*/ 366 h 384"/>
                  <a:gd name="T2" fmla="*/ 318 w 384"/>
                  <a:gd name="T3" fmla="*/ 338 h 384"/>
                  <a:gd name="T4" fmla="*/ 341 w 384"/>
                  <a:gd name="T5" fmla="*/ 311 h 384"/>
                  <a:gd name="T6" fmla="*/ 362 w 384"/>
                  <a:gd name="T7" fmla="*/ 280 h 384"/>
                  <a:gd name="T8" fmla="*/ 376 w 384"/>
                  <a:gd name="T9" fmla="*/ 245 h 384"/>
                  <a:gd name="T10" fmla="*/ 383 w 384"/>
                  <a:gd name="T11" fmla="*/ 210 h 384"/>
                  <a:gd name="T12" fmla="*/ 383 w 384"/>
                  <a:gd name="T13" fmla="*/ 173 h 384"/>
                  <a:gd name="T14" fmla="*/ 376 w 384"/>
                  <a:gd name="T15" fmla="*/ 136 h 384"/>
                  <a:gd name="T16" fmla="*/ 362 w 384"/>
                  <a:gd name="T17" fmla="*/ 102 h 384"/>
                  <a:gd name="T18" fmla="*/ 340 w 384"/>
                  <a:gd name="T19" fmla="*/ 71 h 384"/>
                  <a:gd name="T20" fmla="*/ 314 w 384"/>
                  <a:gd name="T21" fmla="*/ 44 h 384"/>
                  <a:gd name="T22" fmla="*/ 282 w 384"/>
                  <a:gd name="T23" fmla="*/ 22 h 384"/>
                  <a:gd name="T24" fmla="*/ 249 w 384"/>
                  <a:gd name="T25" fmla="*/ 8 h 384"/>
                  <a:gd name="T26" fmla="*/ 212 w 384"/>
                  <a:gd name="T27" fmla="*/ 1 h 384"/>
                  <a:gd name="T28" fmla="*/ 173 w 384"/>
                  <a:gd name="T29" fmla="*/ 1 h 384"/>
                  <a:gd name="T30" fmla="*/ 135 w 384"/>
                  <a:gd name="T31" fmla="*/ 8 h 384"/>
                  <a:gd name="T32" fmla="*/ 102 w 384"/>
                  <a:gd name="T33" fmla="*/ 23 h 384"/>
                  <a:gd name="T34" fmla="*/ 70 w 384"/>
                  <a:gd name="T35" fmla="*/ 44 h 384"/>
                  <a:gd name="T36" fmla="*/ 44 w 384"/>
                  <a:gd name="T37" fmla="*/ 69 h 384"/>
                  <a:gd name="T38" fmla="*/ 23 w 384"/>
                  <a:gd name="T39" fmla="*/ 100 h 384"/>
                  <a:gd name="T40" fmla="*/ 9 w 384"/>
                  <a:gd name="T41" fmla="*/ 135 h 384"/>
                  <a:gd name="T42" fmla="*/ 1 w 384"/>
                  <a:gd name="T43" fmla="*/ 172 h 384"/>
                  <a:gd name="T44" fmla="*/ 1 w 384"/>
                  <a:gd name="T45" fmla="*/ 210 h 384"/>
                  <a:gd name="T46" fmla="*/ 8 w 384"/>
                  <a:gd name="T47" fmla="*/ 245 h 384"/>
                  <a:gd name="T48" fmla="*/ 22 w 384"/>
                  <a:gd name="T49" fmla="*/ 279 h 384"/>
                  <a:gd name="T50" fmla="*/ 42 w 384"/>
                  <a:gd name="T51" fmla="*/ 310 h 384"/>
                  <a:gd name="T52" fmla="*/ 65 w 384"/>
                  <a:gd name="T53" fmla="*/ 336 h 384"/>
                  <a:gd name="T54" fmla="*/ 79 w 384"/>
                  <a:gd name="T55" fmla="*/ 366 h 384"/>
                  <a:gd name="T56" fmla="*/ 157 w 384"/>
                  <a:gd name="T57" fmla="*/ 384 h 384"/>
                  <a:gd name="T58" fmla="*/ 153 w 384"/>
                  <a:gd name="T59" fmla="*/ 351 h 384"/>
                  <a:gd name="T60" fmla="*/ 144 w 384"/>
                  <a:gd name="T61" fmla="*/ 320 h 384"/>
                  <a:gd name="T62" fmla="*/ 129 w 384"/>
                  <a:gd name="T63" fmla="*/ 293 h 384"/>
                  <a:gd name="T64" fmla="*/ 108 w 384"/>
                  <a:gd name="T65" fmla="*/ 269 h 384"/>
                  <a:gd name="T66" fmla="*/ 85 w 384"/>
                  <a:gd name="T67" fmla="*/ 234 h 384"/>
                  <a:gd name="T68" fmla="*/ 77 w 384"/>
                  <a:gd name="T69" fmla="*/ 191 h 384"/>
                  <a:gd name="T70" fmla="*/ 87 w 384"/>
                  <a:gd name="T71" fmla="*/ 148 h 384"/>
                  <a:gd name="T72" fmla="*/ 111 w 384"/>
                  <a:gd name="T73" fmla="*/ 111 h 384"/>
                  <a:gd name="T74" fmla="*/ 128 w 384"/>
                  <a:gd name="T75" fmla="*/ 96 h 384"/>
                  <a:gd name="T76" fmla="*/ 149 w 384"/>
                  <a:gd name="T77" fmla="*/ 85 h 384"/>
                  <a:gd name="T78" fmla="*/ 170 w 384"/>
                  <a:gd name="T79" fmla="*/ 80 h 384"/>
                  <a:gd name="T80" fmla="*/ 193 w 384"/>
                  <a:gd name="T81" fmla="*/ 77 h 384"/>
                  <a:gd name="T82" fmla="*/ 216 w 384"/>
                  <a:gd name="T83" fmla="*/ 80 h 384"/>
                  <a:gd name="T84" fmla="*/ 238 w 384"/>
                  <a:gd name="T85" fmla="*/ 85 h 384"/>
                  <a:gd name="T86" fmla="*/ 257 w 384"/>
                  <a:gd name="T87" fmla="*/ 96 h 384"/>
                  <a:gd name="T88" fmla="*/ 274 w 384"/>
                  <a:gd name="T89" fmla="*/ 111 h 384"/>
                  <a:gd name="T90" fmla="*/ 297 w 384"/>
                  <a:gd name="T91" fmla="*/ 148 h 384"/>
                  <a:gd name="T92" fmla="*/ 307 w 384"/>
                  <a:gd name="T93" fmla="*/ 191 h 384"/>
                  <a:gd name="T94" fmla="*/ 299 w 384"/>
                  <a:gd name="T95" fmla="*/ 234 h 384"/>
                  <a:gd name="T96" fmla="*/ 276 w 384"/>
                  <a:gd name="T97" fmla="*/ 271 h 384"/>
                  <a:gd name="T98" fmla="*/ 256 w 384"/>
                  <a:gd name="T99" fmla="*/ 294 h 384"/>
                  <a:gd name="T100" fmla="*/ 241 w 384"/>
                  <a:gd name="T101" fmla="*/ 321 h 384"/>
                  <a:gd name="T102" fmla="*/ 232 w 384"/>
                  <a:gd name="T103" fmla="*/ 351 h 384"/>
                  <a:gd name="T104" fmla="*/ 228 w 384"/>
                  <a:gd name="T105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84" h="384">
                    <a:moveTo>
                      <a:pt x="304" y="384"/>
                    </a:moveTo>
                    <a:lnTo>
                      <a:pt x="305" y="366"/>
                    </a:lnTo>
                    <a:lnTo>
                      <a:pt x="311" y="351"/>
                    </a:lnTo>
                    <a:lnTo>
                      <a:pt x="318" y="338"/>
                    </a:lnTo>
                    <a:lnTo>
                      <a:pt x="329" y="325"/>
                    </a:lnTo>
                    <a:lnTo>
                      <a:pt x="341" y="311"/>
                    </a:lnTo>
                    <a:lnTo>
                      <a:pt x="353" y="295"/>
                    </a:lnTo>
                    <a:lnTo>
                      <a:pt x="362" y="280"/>
                    </a:lnTo>
                    <a:lnTo>
                      <a:pt x="370" y="263"/>
                    </a:lnTo>
                    <a:lnTo>
                      <a:pt x="376" y="245"/>
                    </a:lnTo>
                    <a:lnTo>
                      <a:pt x="380" y="228"/>
                    </a:lnTo>
                    <a:lnTo>
                      <a:pt x="383" y="210"/>
                    </a:lnTo>
                    <a:lnTo>
                      <a:pt x="384" y="191"/>
                    </a:lnTo>
                    <a:lnTo>
                      <a:pt x="383" y="173"/>
                    </a:lnTo>
                    <a:lnTo>
                      <a:pt x="380" y="155"/>
                    </a:lnTo>
                    <a:lnTo>
                      <a:pt x="376" y="136"/>
                    </a:lnTo>
                    <a:lnTo>
                      <a:pt x="370" y="119"/>
                    </a:lnTo>
                    <a:lnTo>
                      <a:pt x="362" y="102"/>
                    </a:lnTo>
                    <a:lnTo>
                      <a:pt x="352" y="85"/>
                    </a:lnTo>
                    <a:lnTo>
                      <a:pt x="340" y="71"/>
                    </a:lnTo>
                    <a:lnTo>
                      <a:pt x="327" y="57"/>
                    </a:lnTo>
                    <a:lnTo>
                      <a:pt x="314" y="44"/>
                    </a:lnTo>
                    <a:lnTo>
                      <a:pt x="299" y="33"/>
                    </a:lnTo>
                    <a:lnTo>
                      <a:pt x="282" y="22"/>
                    </a:lnTo>
                    <a:lnTo>
                      <a:pt x="266" y="14"/>
                    </a:lnTo>
                    <a:lnTo>
                      <a:pt x="249" y="8"/>
                    </a:lnTo>
                    <a:lnTo>
                      <a:pt x="231" y="4"/>
                    </a:lnTo>
                    <a:lnTo>
                      <a:pt x="212" y="1"/>
                    </a:lnTo>
                    <a:lnTo>
                      <a:pt x="193" y="0"/>
                    </a:lnTo>
                    <a:lnTo>
                      <a:pt x="173" y="1"/>
                    </a:lnTo>
                    <a:lnTo>
                      <a:pt x="153" y="4"/>
                    </a:lnTo>
                    <a:lnTo>
                      <a:pt x="135" y="8"/>
                    </a:lnTo>
                    <a:lnTo>
                      <a:pt x="118" y="15"/>
                    </a:lnTo>
                    <a:lnTo>
                      <a:pt x="102" y="23"/>
                    </a:lnTo>
                    <a:lnTo>
                      <a:pt x="85" y="33"/>
                    </a:lnTo>
                    <a:lnTo>
                      <a:pt x="70" y="44"/>
                    </a:lnTo>
                    <a:lnTo>
                      <a:pt x="57" y="56"/>
                    </a:lnTo>
                    <a:lnTo>
                      <a:pt x="44" y="69"/>
                    </a:lnTo>
                    <a:lnTo>
                      <a:pt x="34" y="84"/>
                    </a:lnTo>
                    <a:lnTo>
                      <a:pt x="23" y="100"/>
                    </a:lnTo>
                    <a:lnTo>
                      <a:pt x="15" y="117"/>
                    </a:lnTo>
                    <a:lnTo>
                      <a:pt x="9" y="135"/>
                    </a:lnTo>
                    <a:lnTo>
                      <a:pt x="4" y="152"/>
                    </a:lnTo>
                    <a:lnTo>
                      <a:pt x="1" y="172"/>
                    </a:lnTo>
                    <a:lnTo>
                      <a:pt x="0" y="191"/>
                    </a:lnTo>
                    <a:lnTo>
                      <a:pt x="1" y="210"/>
                    </a:lnTo>
                    <a:lnTo>
                      <a:pt x="4" y="228"/>
                    </a:lnTo>
                    <a:lnTo>
                      <a:pt x="8" y="245"/>
                    </a:lnTo>
                    <a:lnTo>
                      <a:pt x="14" y="263"/>
                    </a:lnTo>
                    <a:lnTo>
                      <a:pt x="22" y="279"/>
                    </a:lnTo>
                    <a:lnTo>
                      <a:pt x="31" y="295"/>
                    </a:lnTo>
                    <a:lnTo>
                      <a:pt x="42" y="310"/>
                    </a:lnTo>
                    <a:lnTo>
                      <a:pt x="54" y="324"/>
                    </a:lnTo>
                    <a:lnTo>
                      <a:pt x="65" y="336"/>
                    </a:lnTo>
                    <a:lnTo>
                      <a:pt x="73" y="351"/>
                    </a:lnTo>
                    <a:lnTo>
                      <a:pt x="79" y="366"/>
                    </a:lnTo>
                    <a:lnTo>
                      <a:pt x="80" y="384"/>
                    </a:lnTo>
                    <a:lnTo>
                      <a:pt x="157" y="384"/>
                    </a:lnTo>
                    <a:lnTo>
                      <a:pt x="156" y="368"/>
                    </a:lnTo>
                    <a:lnTo>
                      <a:pt x="153" y="351"/>
                    </a:lnTo>
                    <a:lnTo>
                      <a:pt x="150" y="336"/>
                    </a:lnTo>
                    <a:lnTo>
                      <a:pt x="144" y="320"/>
                    </a:lnTo>
                    <a:lnTo>
                      <a:pt x="137" y="307"/>
                    </a:lnTo>
                    <a:lnTo>
                      <a:pt x="129" y="293"/>
                    </a:lnTo>
                    <a:lnTo>
                      <a:pt x="120" y="280"/>
                    </a:lnTo>
                    <a:lnTo>
                      <a:pt x="108" y="269"/>
                    </a:lnTo>
                    <a:lnTo>
                      <a:pt x="96" y="252"/>
                    </a:lnTo>
                    <a:lnTo>
                      <a:pt x="85" y="234"/>
                    </a:lnTo>
                    <a:lnTo>
                      <a:pt x="80" y="213"/>
                    </a:lnTo>
                    <a:lnTo>
                      <a:pt x="77" y="191"/>
                    </a:lnTo>
                    <a:lnTo>
                      <a:pt x="80" y="168"/>
                    </a:lnTo>
                    <a:lnTo>
                      <a:pt x="87" y="148"/>
                    </a:lnTo>
                    <a:lnTo>
                      <a:pt x="97" y="128"/>
                    </a:lnTo>
                    <a:lnTo>
                      <a:pt x="111" y="111"/>
                    </a:lnTo>
                    <a:lnTo>
                      <a:pt x="119" y="103"/>
                    </a:lnTo>
                    <a:lnTo>
                      <a:pt x="128" y="96"/>
                    </a:lnTo>
                    <a:lnTo>
                      <a:pt x="138" y="90"/>
                    </a:lnTo>
                    <a:lnTo>
                      <a:pt x="149" y="85"/>
                    </a:lnTo>
                    <a:lnTo>
                      <a:pt x="159" y="82"/>
                    </a:lnTo>
                    <a:lnTo>
                      <a:pt x="170" y="80"/>
                    </a:lnTo>
                    <a:lnTo>
                      <a:pt x="181" y="77"/>
                    </a:lnTo>
                    <a:lnTo>
                      <a:pt x="193" y="77"/>
                    </a:lnTo>
                    <a:lnTo>
                      <a:pt x="204" y="77"/>
                    </a:lnTo>
                    <a:lnTo>
                      <a:pt x="216" y="80"/>
                    </a:lnTo>
                    <a:lnTo>
                      <a:pt x="226" y="82"/>
                    </a:lnTo>
                    <a:lnTo>
                      <a:pt x="238" y="85"/>
                    </a:lnTo>
                    <a:lnTo>
                      <a:pt x="247" y="90"/>
                    </a:lnTo>
                    <a:lnTo>
                      <a:pt x="257" y="96"/>
                    </a:lnTo>
                    <a:lnTo>
                      <a:pt x="266" y="103"/>
                    </a:lnTo>
                    <a:lnTo>
                      <a:pt x="274" y="111"/>
                    </a:lnTo>
                    <a:lnTo>
                      <a:pt x="288" y="128"/>
                    </a:lnTo>
                    <a:lnTo>
                      <a:pt x="297" y="148"/>
                    </a:lnTo>
                    <a:lnTo>
                      <a:pt x="304" y="168"/>
                    </a:lnTo>
                    <a:lnTo>
                      <a:pt x="307" y="191"/>
                    </a:lnTo>
                    <a:lnTo>
                      <a:pt x="304" y="213"/>
                    </a:lnTo>
                    <a:lnTo>
                      <a:pt x="299" y="234"/>
                    </a:lnTo>
                    <a:lnTo>
                      <a:pt x="288" y="254"/>
                    </a:lnTo>
                    <a:lnTo>
                      <a:pt x="276" y="271"/>
                    </a:lnTo>
                    <a:lnTo>
                      <a:pt x="265" y="282"/>
                    </a:lnTo>
                    <a:lnTo>
                      <a:pt x="256" y="294"/>
                    </a:lnTo>
                    <a:lnTo>
                      <a:pt x="248" y="308"/>
                    </a:lnTo>
                    <a:lnTo>
                      <a:pt x="241" y="321"/>
                    </a:lnTo>
                    <a:lnTo>
                      <a:pt x="235" y="336"/>
                    </a:lnTo>
                    <a:lnTo>
                      <a:pt x="232" y="351"/>
                    </a:lnTo>
                    <a:lnTo>
                      <a:pt x="229" y="368"/>
                    </a:lnTo>
                    <a:lnTo>
                      <a:pt x="228" y="384"/>
                    </a:lnTo>
                    <a:lnTo>
                      <a:pt x="304" y="38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72" name="Rectangle 18"/>
              <p:cNvSpPr>
                <a:spLocks noChangeArrowheads="1"/>
              </p:cNvSpPr>
              <p:nvPr/>
            </p:nvSpPr>
            <p:spPr bwMode="auto">
              <a:xfrm>
                <a:off x="-730127" y="440819"/>
                <a:ext cx="84865" cy="287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73" name="Rectangle 19"/>
              <p:cNvSpPr>
                <a:spLocks noChangeArrowheads="1"/>
              </p:cNvSpPr>
              <p:nvPr/>
            </p:nvSpPr>
            <p:spPr bwMode="auto">
              <a:xfrm>
                <a:off x="-715730" y="477190"/>
                <a:ext cx="56830" cy="295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77" name="Rectangle 20"/>
              <p:cNvSpPr>
                <a:spLocks noChangeArrowheads="1"/>
              </p:cNvSpPr>
              <p:nvPr/>
            </p:nvSpPr>
            <p:spPr bwMode="auto">
              <a:xfrm>
                <a:off x="-701333" y="344588"/>
                <a:ext cx="28794" cy="545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</p:grpSp>
      <p:sp>
        <p:nvSpPr>
          <p:cNvPr id="74" name="Content Placeholder 2"/>
          <p:cNvSpPr txBox="1">
            <a:spLocks/>
          </p:cNvSpPr>
          <p:nvPr/>
        </p:nvSpPr>
        <p:spPr>
          <a:xfrm>
            <a:off x="4952557" y="3310105"/>
            <a:ext cx="3734243" cy="673585"/>
          </a:xfrm>
          <a:prstGeom prst="rect">
            <a:avLst/>
          </a:prstGeom>
        </p:spPr>
        <p:txBody>
          <a:bodyPr vert="horz" lIns="91432" tIns="45716" rIns="91432" bIns="45716" rtlCol="0" anchor="ctr">
            <a:noAutofit/>
          </a:bodyPr>
          <a:lstStyle>
            <a:lvl1pPr marL="182880" indent="-182880" algn="l" defTabSz="685805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•"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44" indent="-246888" algn="l" defTabSz="685805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–"/>
              <a:defRPr lang="en-US" sz="20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7512" indent="-173736" algn="l" defTabSz="685805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6112" indent="-210312" algn="l" defTabSz="685805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–"/>
              <a:defRPr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51560" indent="-155448" algn="l" defTabSz="685805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lang="en-CA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90" indent="-228582" algn="l" defTabSz="9143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52" indent="-228582" algn="l" defTabSz="9143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14" indent="-228582" algn="l" defTabSz="9143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76" indent="-228582" algn="l" defTabSz="9143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200" b="1" dirty="0">
                <a:solidFill>
                  <a:schemeClr val="accent1"/>
                </a:solidFill>
              </a:rPr>
              <a:t>Coming soon…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783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 err="1"/>
              <a:t>colour</a:t>
            </a:r>
            <a:r>
              <a:rPr lang="en-US" dirty="0"/>
              <a:t> palette</a:t>
            </a:r>
            <a:endParaRPr lang="en-CA" dirty="0"/>
          </a:p>
        </p:txBody>
      </p:sp>
      <p:grpSp>
        <p:nvGrpSpPr>
          <p:cNvPr id="50" name="Group 49"/>
          <p:cNvGrpSpPr/>
          <p:nvPr/>
        </p:nvGrpSpPr>
        <p:grpSpPr>
          <a:xfrm>
            <a:off x="3925062" y="1385691"/>
            <a:ext cx="640081" cy="863218"/>
            <a:chOff x="3017520" y="1309491"/>
            <a:chExt cx="640081" cy="863218"/>
          </a:xfrm>
        </p:grpSpPr>
        <p:sp>
          <p:nvSpPr>
            <p:cNvPr id="4" name="Rectangle 3"/>
            <p:cNvSpPr/>
            <p:nvPr/>
          </p:nvSpPr>
          <p:spPr>
            <a:xfrm>
              <a:off x="3017520" y="1309491"/>
              <a:ext cx="640080" cy="64008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ysClr val="windowText" lastClr="000000"/>
                  </a:solidFill>
                </a:rPr>
                <a:t>255</a:t>
              </a:r>
            </a:p>
            <a:p>
              <a:pPr algn="ctr"/>
              <a:r>
                <a:rPr lang="en-US" sz="900" b="1" dirty="0">
                  <a:solidFill>
                    <a:sysClr val="windowText" lastClr="000000"/>
                  </a:solidFill>
                </a:rPr>
                <a:t>255</a:t>
              </a:r>
            </a:p>
            <a:p>
              <a:pPr algn="ctr"/>
              <a:r>
                <a:rPr lang="en-US" sz="900" b="1" dirty="0">
                  <a:solidFill>
                    <a:sysClr val="windowText" lastClr="000000"/>
                  </a:solidFill>
                </a:rPr>
                <a:t>255</a:t>
              </a:r>
              <a:endParaRPr lang="en-CA" sz="9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17520" y="1949571"/>
              <a:ext cx="640081" cy="223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50" b="1" dirty="0">
                  <a:latin typeface="Calibri" panose="020F0502020204030204" pitchFamily="34" charset="0"/>
                </a:rPr>
                <a:t>White</a:t>
              </a:r>
              <a:endParaRPr lang="en-CA" sz="850" b="1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736592" y="1385691"/>
            <a:ext cx="640081" cy="863218"/>
            <a:chOff x="4023360" y="1309491"/>
            <a:chExt cx="640081" cy="863218"/>
          </a:xfrm>
        </p:grpSpPr>
        <p:sp>
          <p:nvSpPr>
            <p:cNvPr id="14" name="Rectangle 13"/>
            <p:cNvSpPr/>
            <p:nvPr/>
          </p:nvSpPr>
          <p:spPr>
            <a:xfrm>
              <a:off x="4023360" y="1309491"/>
              <a:ext cx="640080" cy="64008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0</a:t>
              </a:r>
            </a:p>
            <a:p>
              <a:pPr algn="ctr"/>
              <a:r>
                <a:rPr lang="en-US" sz="900" b="1" dirty="0"/>
                <a:t>0</a:t>
              </a:r>
            </a:p>
            <a:p>
              <a:pPr algn="ctr"/>
              <a:r>
                <a:rPr lang="en-US" sz="900" b="1" dirty="0"/>
                <a:t>0</a:t>
              </a:r>
              <a:endParaRPr lang="en-CA" sz="900" b="1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023360" y="1949571"/>
              <a:ext cx="640081" cy="223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50" b="1" dirty="0">
                  <a:latin typeface="Calibri" panose="020F0502020204030204" pitchFamily="34" charset="0"/>
                </a:rPr>
                <a:t>Black</a:t>
              </a:r>
              <a:endParaRPr lang="en-CA" sz="850" b="1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5541264" y="1385691"/>
            <a:ext cx="640081" cy="863218"/>
            <a:chOff x="5029200" y="1309491"/>
            <a:chExt cx="640081" cy="863218"/>
          </a:xfrm>
        </p:grpSpPr>
        <p:sp>
          <p:nvSpPr>
            <p:cNvPr id="15" name="Rectangle 14"/>
            <p:cNvSpPr/>
            <p:nvPr/>
          </p:nvSpPr>
          <p:spPr>
            <a:xfrm>
              <a:off x="5029200" y="1309491"/>
              <a:ext cx="640080" cy="640080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243</a:t>
              </a:r>
            </a:p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242</a:t>
              </a:r>
            </a:p>
            <a:p>
              <a:pPr algn="ctr"/>
              <a:r>
                <a:rPr lang="en-US" sz="900" b="1" dirty="0">
                  <a:solidFill>
                    <a:schemeClr val="tx1"/>
                  </a:solidFill>
                </a:rPr>
                <a:t>229</a:t>
              </a:r>
              <a:endParaRPr lang="en-CA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029200" y="1949571"/>
              <a:ext cx="640081" cy="223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50" b="1" dirty="0">
                  <a:latin typeface="Calibri" panose="020F0502020204030204" pitchFamily="34" charset="0"/>
                </a:rPr>
                <a:t>Light 2</a:t>
              </a:r>
              <a:endParaRPr lang="en-CA" sz="850" b="1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6345936" y="1385691"/>
            <a:ext cx="640083" cy="863218"/>
            <a:chOff x="6035037" y="1309491"/>
            <a:chExt cx="640083" cy="863218"/>
          </a:xfrm>
        </p:grpSpPr>
        <p:sp>
          <p:nvSpPr>
            <p:cNvPr id="17" name="Rectangle 16"/>
            <p:cNvSpPr/>
            <p:nvPr/>
          </p:nvSpPr>
          <p:spPr>
            <a:xfrm>
              <a:off x="6035040" y="1309491"/>
              <a:ext cx="640080" cy="640080"/>
            </a:xfrm>
            <a:prstGeom prst="rect">
              <a:avLst/>
            </a:prstGeom>
            <a:solidFill>
              <a:schemeClr val="tx2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</a:rPr>
                <a:t>102</a:t>
              </a:r>
            </a:p>
            <a:p>
              <a:pPr algn="ctr"/>
              <a:r>
                <a:rPr lang="en-US" sz="900" b="1" dirty="0">
                  <a:solidFill>
                    <a:schemeClr val="bg1"/>
                  </a:solidFill>
                </a:rPr>
                <a:t>102</a:t>
              </a:r>
            </a:p>
            <a:p>
              <a:pPr algn="ctr"/>
              <a:r>
                <a:rPr lang="en-US" sz="900" b="1" dirty="0">
                  <a:solidFill>
                    <a:schemeClr val="bg1"/>
                  </a:solidFill>
                </a:rPr>
                <a:t>102</a:t>
              </a:r>
              <a:endParaRPr lang="en-CA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035037" y="1949571"/>
              <a:ext cx="640081" cy="223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50" b="1" dirty="0">
                  <a:latin typeface="Calibri" panose="020F0502020204030204" pitchFamily="34" charset="0"/>
                </a:rPr>
                <a:t>Dark 2</a:t>
              </a:r>
              <a:endParaRPr lang="en-CA" sz="850" b="1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925062" y="2476288"/>
            <a:ext cx="640081" cy="863218"/>
            <a:chOff x="3017520" y="2510210"/>
            <a:chExt cx="640081" cy="863218"/>
          </a:xfrm>
        </p:grpSpPr>
        <p:sp>
          <p:nvSpPr>
            <p:cNvPr id="18" name="Rectangle 17"/>
            <p:cNvSpPr/>
            <p:nvPr/>
          </p:nvSpPr>
          <p:spPr>
            <a:xfrm>
              <a:off x="3017520" y="2510210"/>
              <a:ext cx="640080" cy="640080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243</a:t>
              </a:r>
            </a:p>
            <a:p>
              <a:pPr algn="ctr"/>
              <a:r>
                <a:rPr lang="en-US" sz="900" b="1" dirty="0"/>
                <a:t>112</a:t>
              </a:r>
            </a:p>
            <a:p>
              <a:pPr algn="ctr"/>
              <a:r>
                <a:rPr lang="en-US" sz="900" b="1" dirty="0"/>
                <a:t>33</a:t>
              </a:r>
              <a:endParaRPr lang="en-CA" sz="900" b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017520" y="3150290"/>
              <a:ext cx="640081" cy="223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50" b="1" dirty="0">
                  <a:latin typeface="Calibri" panose="020F0502020204030204" pitchFamily="34" charset="0"/>
                </a:rPr>
                <a:t>Accent 1</a:t>
              </a:r>
              <a:endParaRPr lang="en-CA" sz="850" b="1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32448" y="2476288"/>
            <a:ext cx="640081" cy="863218"/>
            <a:chOff x="4023360" y="2510210"/>
            <a:chExt cx="640081" cy="863218"/>
          </a:xfrm>
        </p:grpSpPr>
        <p:sp>
          <p:nvSpPr>
            <p:cNvPr id="19" name="Rectangle 18"/>
            <p:cNvSpPr/>
            <p:nvPr/>
          </p:nvSpPr>
          <p:spPr>
            <a:xfrm>
              <a:off x="4023360" y="2510210"/>
              <a:ext cx="640080" cy="640080"/>
            </a:xfrm>
            <a:prstGeom prst="rect">
              <a:avLst/>
            </a:prstGeom>
            <a:solidFill>
              <a:schemeClr val="accent2"/>
            </a:solidFill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75</a:t>
              </a:r>
            </a:p>
            <a:p>
              <a:pPr algn="ctr"/>
              <a:r>
                <a:rPr lang="en-US" sz="900" b="1" dirty="0"/>
                <a:t>172</a:t>
              </a:r>
            </a:p>
            <a:p>
              <a:pPr algn="ctr"/>
              <a:r>
                <a:rPr lang="en-US" sz="900" b="1" dirty="0"/>
                <a:t>198</a:t>
              </a:r>
              <a:endParaRPr lang="en-CA" sz="900" b="1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23360" y="3150290"/>
              <a:ext cx="640081" cy="223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50" b="1" dirty="0">
                  <a:latin typeface="Calibri" panose="020F0502020204030204" pitchFamily="34" charset="0"/>
                </a:rPr>
                <a:t>Accent 2</a:t>
              </a:r>
              <a:endParaRPr lang="en-CA" sz="850" b="1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539834" y="2476288"/>
            <a:ext cx="641752" cy="863218"/>
            <a:chOff x="5027528" y="2510210"/>
            <a:chExt cx="641752" cy="863218"/>
          </a:xfrm>
        </p:grpSpPr>
        <p:sp>
          <p:nvSpPr>
            <p:cNvPr id="20" name="Rectangle 19"/>
            <p:cNvSpPr/>
            <p:nvPr/>
          </p:nvSpPr>
          <p:spPr>
            <a:xfrm>
              <a:off x="5029200" y="2510210"/>
              <a:ext cx="640080" cy="640080"/>
            </a:xfrm>
            <a:prstGeom prst="rect">
              <a:avLst/>
            </a:prstGeom>
            <a:solidFill>
              <a:schemeClr val="accent3"/>
            </a:solidFill>
            <a:ln w="31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128</a:t>
              </a:r>
            </a:p>
            <a:p>
              <a:pPr algn="ctr"/>
              <a:r>
                <a:rPr lang="en-US" sz="900" b="1" dirty="0"/>
                <a:t>100</a:t>
              </a:r>
            </a:p>
            <a:p>
              <a:pPr algn="ctr"/>
              <a:r>
                <a:rPr lang="en-US" sz="900" b="1" dirty="0"/>
                <a:t>162</a:t>
              </a:r>
              <a:endParaRPr lang="en-CA" sz="900" b="1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027528" y="3150290"/>
              <a:ext cx="640081" cy="223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50" b="1" dirty="0">
                  <a:latin typeface="Calibri" panose="020F0502020204030204" pitchFamily="34" charset="0"/>
                </a:rPr>
                <a:t>Accent 3</a:t>
              </a:r>
              <a:endParaRPr lang="en-CA" sz="850" b="1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348891" y="2476288"/>
            <a:ext cx="640082" cy="863218"/>
            <a:chOff x="6035038" y="2510210"/>
            <a:chExt cx="640082" cy="863218"/>
          </a:xfrm>
        </p:grpSpPr>
        <p:sp>
          <p:nvSpPr>
            <p:cNvPr id="21" name="Rectangle 20"/>
            <p:cNvSpPr/>
            <p:nvPr/>
          </p:nvSpPr>
          <p:spPr>
            <a:xfrm>
              <a:off x="6035040" y="2510210"/>
              <a:ext cx="640080" cy="640080"/>
            </a:xfrm>
            <a:prstGeom prst="rect">
              <a:avLst/>
            </a:prstGeom>
            <a:solidFill>
              <a:schemeClr val="accent4"/>
            </a:solidFill>
            <a:ln w="31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155</a:t>
              </a:r>
            </a:p>
            <a:p>
              <a:pPr algn="ctr"/>
              <a:r>
                <a:rPr lang="en-US" sz="900" b="1" dirty="0"/>
                <a:t>187</a:t>
              </a:r>
            </a:p>
            <a:p>
              <a:pPr algn="ctr"/>
              <a:r>
                <a:rPr lang="en-US" sz="900" b="1" dirty="0"/>
                <a:t>89</a:t>
              </a:r>
              <a:endParaRPr lang="en-CA" sz="900" b="1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35038" y="3150290"/>
              <a:ext cx="640081" cy="223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50" b="1" dirty="0">
                  <a:latin typeface="Calibri" panose="020F0502020204030204" pitchFamily="34" charset="0"/>
                </a:rPr>
                <a:t>Accent 4</a:t>
              </a:r>
              <a:endParaRPr lang="en-CA" sz="850" b="1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156278" y="2476288"/>
            <a:ext cx="640081" cy="863218"/>
            <a:chOff x="7040880" y="2510210"/>
            <a:chExt cx="640081" cy="863218"/>
          </a:xfrm>
        </p:grpSpPr>
        <p:sp>
          <p:nvSpPr>
            <p:cNvPr id="22" name="Rectangle 21"/>
            <p:cNvSpPr/>
            <p:nvPr/>
          </p:nvSpPr>
          <p:spPr>
            <a:xfrm>
              <a:off x="7040880" y="2510210"/>
              <a:ext cx="640080" cy="640080"/>
            </a:xfrm>
            <a:prstGeom prst="rect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192</a:t>
              </a:r>
            </a:p>
            <a:p>
              <a:pPr algn="ctr"/>
              <a:r>
                <a:rPr lang="en-US" sz="900" b="1" dirty="0"/>
                <a:t>80</a:t>
              </a:r>
            </a:p>
            <a:p>
              <a:pPr algn="ctr"/>
              <a:r>
                <a:rPr lang="en-US" sz="900" b="1" dirty="0"/>
                <a:t>77</a:t>
              </a:r>
              <a:endParaRPr lang="en-CA" sz="900" b="1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040880" y="3150290"/>
              <a:ext cx="640081" cy="223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50" b="1" dirty="0">
                  <a:latin typeface="Calibri" panose="020F0502020204030204" pitchFamily="34" charset="0"/>
                </a:rPr>
                <a:t>Accent 5</a:t>
              </a:r>
              <a:endParaRPr lang="en-CA" sz="850" b="1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963662" y="2476288"/>
            <a:ext cx="640081" cy="863218"/>
            <a:chOff x="8046720" y="2510210"/>
            <a:chExt cx="640081" cy="863218"/>
          </a:xfrm>
        </p:grpSpPr>
        <p:sp>
          <p:nvSpPr>
            <p:cNvPr id="23" name="Rectangle 22"/>
            <p:cNvSpPr/>
            <p:nvPr/>
          </p:nvSpPr>
          <p:spPr>
            <a:xfrm>
              <a:off x="8046720" y="2510210"/>
              <a:ext cx="640080" cy="640080"/>
            </a:xfrm>
            <a:prstGeom prst="rect">
              <a:avLst/>
            </a:prstGeom>
            <a:solidFill>
              <a:schemeClr val="accent6"/>
            </a:solidFill>
            <a:ln w="31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255</a:t>
              </a:r>
            </a:p>
            <a:p>
              <a:pPr algn="ctr"/>
              <a:r>
                <a:rPr lang="en-US" sz="900" b="1" dirty="0"/>
                <a:t>255</a:t>
              </a:r>
            </a:p>
            <a:p>
              <a:pPr algn="ctr"/>
              <a:r>
                <a:rPr lang="en-US" sz="900" b="1" dirty="0"/>
                <a:t>255</a:t>
              </a:r>
              <a:endParaRPr lang="en-CA" sz="900" b="1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046720" y="3150290"/>
              <a:ext cx="640081" cy="223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50" b="1" dirty="0">
                  <a:latin typeface="Calibri" panose="020F0502020204030204" pitchFamily="34" charset="0"/>
                </a:rPr>
                <a:t>Accent 6</a:t>
              </a:r>
              <a:endParaRPr lang="en-CA" sz="850" b="1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925062" y="3566885"/>
            <a:ext cx="640081" cy="870119"/>
            <a:chOff x="3017520" y="3710929"/>
            <a:chExt cx="640081" cy="870119"/>
          </a:xfrm>
        </p:grpSpPr>
        <p:sp>
          <p:nvSpPr>
            <p:cNvPr id="25" name="Rectangle 24"/>
            <p:cNvSpPr/>
            <p:nvPr/>
          </p:nvSpPr>
          <p:spPr>
            <a:xfrm>
              <a:off x="3017520" y="3710929"/>
              <a:ext cx="640080" cy="64008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0</a:t>
              </a:r>
            </a:p>
            <a:p>
              <a:pPr algn="ctr"/>
              <a:r>
                <a:rPr lang="en-US" sz="900" b="1" dirty="0"/>
                <a:t>0</a:t>
              </a:r>
            </a:p>
            <a:p>
              <a:pPr algn="ctr"/>
              <a:r>
                <a:rPr lang="en-US" sz="900" b="1" dirty="0"/>
                <a:t>0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017520" y="4357910"/>
              <a:ext cx="640081" cy="223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50" b="1" dirty="0">
                  <a:latin typeface="Calibri" panose="020F0502020204030204" pitchFamily="34" charset="0"/>
                </a:rPr>
                <a:t>Hyperlink</a:t>
              </a:r>
              <a:endParaRPr lang="en-CA" sz="850" b="1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36592" y="3566885"/>
            <a:ext cx="640081" cy="994023"/>
            <a:chOff x="4023360" y="3710929"/>
            <a:chExt cx="640081" cy="994023"/>
          </a:xfrm>
        </p:grpSpPr>
        <p:sp>
          <p:nvSpPr>
            <p:cNvPr id="24" name="Rectangle 23"/>
            <p:cNvSpPr/>
            <p:nvPr/>
          </p:nvSpPr>
          <p:spPr>
            <a:xfrm>
              <a:off x="4023360" y="3710929"/>
              <a:ext cx="640080" cy="640080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243</a:t>
              </a:r>
            </a:p>
            <a:p>
              <a:pPr algn="ctr"/>
              <a:r>
                <a:rPr lang="en-US" sz="900" b="1" dirty="0"/>
                <a:t>112</a:t>
              </a:r>
            </a:p>
            <a:p>
              <a:pPr algn="ctr"/>
              <a:r>
                <a:rPr lang="en-US" sz="900" b="1" dirty="0"/>
                <a:t>33</a:t>
              </a:r>
              <a:endParaRPr lang="en-CA" sz="900" b="1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023360" y="4351009"/>
              <a:ext cx="640081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50" b="1" dirty="0">
                  <a:latin typeface="Calibri" panose="020F0502020204030204" pitchFamily="34" charset="0"/>
                </a:rPr>
                <a:t>Followed Hyperlink</a:t>
              </a:r>
              <a:endParaRPr lang="en-CA" sz="850" b="1" dirty="0">
                <a:latin typeface="Calibri" panose="020F0502020204030204" pitchFamily="34" charset="0"/>
              </a:endParaRPr>
            </a:p>
          </p:txBody>
        </p:sp>
      </p:grpSp>
      <p:sp>
        <p:nvSpPr>
          <p:cNvPr id="49" name="Text Placeholder 3"/>
          <p:cNvSpPr txBox="1">
            <a:spLocks/>
          </p:cNvSpPr>
          <p:nvPr/>
        </p:nvSpPr>
        <p:spPr>
          <a:xfrm>
            <a:off x="548640" y="1188720"/>
            <a:ext cx="2926080" cy="3474720"/>
          </a:xfrm>
          <a:prstGeom prst="rect">
            <a:avLst/>
          </a:prstGeom>
        </p:spPr>
        <p:txBody>
          <a:bodyPr/>
          <a:lstStyle>
            <a:lvl1pPr marL="182880" indent="-182880" algn="l" defTabSz="685805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44" indent="-246888" algn="l" defTabSz="685805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–"/>
              <a:defRPr lang="en-US" sz="2000" b="0" i="0" u="non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7512" indent="-173736" algn="l" defTabSz="685805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6112" indent="-210312" algn="l" defTabSz="685805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–"/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51560" indent="-155448" algn="l" defTabSz="685805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lang="en-CA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90" indent="-228582" algn="l" defTabSz="9143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52" indent="-228582" algn="l" defTabSz="9143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14" indent="-228582" algn="l" defTabSz="9143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76" indent="-228582" algn="l" defTabSz="91432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The </a:t>
            </a:r>
            <a:r>
              <a:rPr lang="en-US" sz="1400" dirty="0" err="1"/>
              <a:t>colour</a:t>
            </a:r>
            <a:r>
              <a:rPr lang="en-US" sz="1400" dirty="0"/>
              <a:t> palettes for fonts, charts, shapes, tables, SmartArt, and WordArt use the SRK theme </a:t>
            </a:r>
            <a:r>
              <a:rPr lang="en-US" sz="1400" dirty="0" err="1"/>
              <a:t>colours</a:t>
            </a:r>
            <a:r>
              <a:rPr lang="en-US" sz="1400" dirty="0"/>
              <a:t> shown on the right. Headings use Dark 2. Shapes and SmartArt use Accent 1 by default.</a:t>
            </a:r>
          </a:p>
          <a:p>
            <a:pPr marL="0" indent="0">
              <a:buNone/>
            </a:pPr>
            <a:r>
              <a:rPr lang="en-US" sz="1400" dirty="0"/>
              <a:t>Suggestions:</a:t>
            </a:r>
          </a:p>
          <a:p>
            <a:r>
              <a:rPr lang="en-US" sz="1400" dirty="0"/>
              <a:t>Use Dark 2 for headings within text.</a:t>
            </a:r>
          </a:p>
          <a:p>
            <a:r>
              <a:rPr lang="en-US" sz="1400" dirty="0"/>
              <a:t>Use White, Black, Light 2, and Dark 2 for slide background </a:t>
            </a:r>
            <a:r>
              <a:rPr lang="en-US" sz="1400" dirty="0" err="1"/>
              <a:t>colours</a:t>
            </a:r>
            <a:r>
              <a:rPr lang="en-US" sz="1400" dirty="0"/>
              <a:t>.</a:t>
            </a:r>
          </a:p>
          <a:p>
            <a:r>
              <a:rPr lang="en-US" sz="1400" dirty="0"/>
              <a:t>Add additional </a:t>
            </a:r>
            <a:r>
              <a:rPr lang="en-US" sz="1400" dirty="0" err="1"/>
              <a:t>colours</a:t>
            </a:r>
            <a:r>
              <a:rPr lang="en-US" sz="1400" dirty="0"/>
              <a:t> if needed.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06902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457200"/>
            <a:ext cx="3017520" cy="1005840"/>
          </a:xfrm>
        </p:spPr>
        <p:txBody>
          <a:bodyPr/>
          <a:lstStyle/>
          <a:p>
            <a:r>
              <a:rPr lang="en-US" dirty="0"/>
              <a:t>Choosing slide layouts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548640" y="1645920"/>
            <a:ext cx="2926080" cy="3017520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Example slides are provided in this toolbox. You can copy most of these slides and use them as starting points for your own slides.</a:t>
            </a:r>
          </a:p>
          <a:p>
            <a:pPr marL="0" indent="0">
              <a:buNone/>
            </a:pPr>
            <a:r>
              <a:rPr lang="en-US" sz="1400" dirty="0"/>
              <a:t>To insert a new slide and layout: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/>
              <a:t>Click on the bottom of the </a:t>
            </a:r>
            <a:r>
              <a:rPr lang="en-US" sz="1400" b="1" dirty="0"/>
              <a:t>New Slide</a:t>
            </a:r>
            <a:r>
              <a:rPr lang="en-US" sz="1400" dirty="0"/>
              <a:t> button (red circle).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/>
              <a:t>Choose a slide layout.</a:t>
            </a:r>
          </a:p>
          <a:p>
            <a:pPr marL="0" indent="0">
              <a:buNone/>
            </a:pPr>
            <a:r>
              <a:rPr lang="en-US" sz="1400" dirty="0"/>
              <a:t>Layouts are grouped (green arrows) into cover, content, image, and section slides.</a:t>
            </a:r>
          </a:p>
          <a:p>
            <a:endParaRPr lang="en-C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57200"/>
            <a:ext cx="5029200" cy="420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5253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background </a:t>
            </a:r>
            <a:r>
              <a:rPr lang="en-US" dirty="0" err="1"/>
              <a:t>colour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>
          <a:xfrm>
            <a:off x="548640" y="2011680"/>
            <a:ext cx="2926080" cy="2651760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Background </a:t>
            </a:r>
            <a:r>
              <a:rPr lang="en-US" sz="1400" dirty="0" err="1"/>
              <a:t>colours</a:t>
            </a:r>
            <a:r>
              <a:rPr lang="en-US" sz="1400" dirty="0"/>
              <a:t> can be used to group content and to provide visual interest (see </a:t>
            </a:r>
            <a:r>
              <a:rPr lang="en-US" sz="1400" i="1" dirty="0"/>
              <a:t>Using the </a:t>
            </a:r>
            <a:r>
              <a:rPr lang="en-US" sz="1400" i="1" dirty="0" err="1"/>
              <a:t>colour</a:t>
            </a:r>
            <a:r>
              <a:rPr lang="en-US" sz="1400" i="1" dirty="0"/>
              <a:t> palette</a:t>
            </a:r>
            <a:r>
              <a:rPr lang="en-US" sz="1400" dirty="0"/>
              <a:t> for suggestions). </a:t>
            </a:r>
          </a:p>
          <a:p>
            <a:pPr marL="0" indent="0">
              <a:buNone/>
            </a:pPr>
            <a:r>
              <a:rPr lang="en-US" sz="1400" dirty="0"/>
              <a:t>To change a slide’s background color: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/>
              <a:t>Right-click the slide and choose </a:t>
            </a:r>
            <a:r>
              <a:rPr lang="en-US" sz="1400" b="1" dirty="0"/>
              <a:t>Format Background</a:t>
            </a:r>
            <a:r>
              <a:rPr lang="en-US" sz="1400" dirty="0"/>
              <a:t> (red circle).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/>
              <a:t>Choose a fill color  and click </a:t>
            </a:r>
            <a:r>
              <a:rPr lang="en-US" sz="1400" b="1" dirty="0"/>
              <a:t>Close</a:t>
            </a:r>
            <a:r>
              <a:rPr lang="en-US" sz="1400" dirty="0"/>
              <a:t> (not </a:t>
            </a:r>
            <a:r>
              <a:rPr lang="en-US" sz="1400" b="1" dirty="0"/>
              <a:t>Apply to All)</a:t>
            </a:r>
            <a:r>
              <a:rPr lang="en-US" sz="1400" dirty="0"/>
              <a:t>.</a:t>
            </a:r>
          </a:p>
        </p:txBody>
      </p:sp>
      <p:pic>
        <p:nvPicPr>
          <p:cNvPr id="1026" name="Picture 2"/>
          <p:cNvPicPr preferRelativeResize="0"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19"/>
          <a:stretch/>
        </p:blipFill>
        <p:spPr bwMode="auto">
          <a:xfrm>
            <a:off x="3654109" y="457200"/>
            <a:ext cx="5032691" cy="4206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8991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footer information</a:t>
            </a:r>
            <a:endParaRPr lang="en-CA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068762" y="457200"/>
            <a:ext cx="4206875" cy="4206875"/>
          </a:xfrm>
        </p:spPr>
      </p:pic>
      <p:sp>
        <p:nvSpPr>
          <p:cNvPr id="4" name="Text Placeholder 3"/>
          <p:cNvSpPr>
            <a:spLocks noGrp="1"/>
          </p:cNvSpPr>
          <p:nvPr>
            <p:ph sz="quarter" idx="13"/>
          </p:nvPr>
        </p:nvSpPr>
        <p:spPr>
          <a:xfrm>
            <a:off x="548640" y="1645920"/>
            <a:ext cx="2926080" cy="3017520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The footer of each slide contains fields for date and time, slide number, and other information (e.g., a filename).</a:t>
            </a:r>
          </a:p>
          <a:p>
            <a:pPr marL="0" indent="0">
              <a:buNone/>
            </a:pPr>
            <a:r>
              <a:rPr lang="en-US" sz="1400" dirty="0"/>
              <a:t>To add footer information,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/>
              <a:t>On the </a:t>
            </a:r>
            <a:r>
              <a:rPr lang="en-US" sz="1400" b="1" dirty="0"/>
              <a:t>Insert</a:t>
            </a:r>
            <a:r>
              <a:rPr lang="en-US" sz="1400" dirty="0"/>
              <a:t>  tab, in the </a:t>
            </a:r>
            <a:r>
              <a:rPr lang="en-US" sz="1400" b="1" dirty="0"/>
              <a:t>Text</a:t>
            </a:r>
            <a:r>
              <a:rPr lang="en-US" sz="1400" dirty="0"/>
              <a:t> group, click </a:t>
            </a:r>
            <a:r>
              <a:rPr lang="en-US" sz="1400" b="1" dirty="0"/>
              <a:t>Header &amp; Footer </a:t>
            </a:r>
            <a:r>
              <a:rPr lang="en-US" sz="1400" dirty="0"/>
              <a:t>(red circle).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/>
              <a:t>Select the </a:t>
            </a:r>
            <a:r>
              <a:rPr lang="en-US" sz="1400" b="1" dirty="0"/>
              <a:t>Date and time</a:t>
            </a:r>
            <a:r>
              <a:rPr lang="en-US" sz="1400" dirty="0"/>
              <a:t>, </a:t>
            </a:r>
            <a:r>
              <a:rPr lang="en-US" sz="1400" b="1" dirty="0"/>
              <a:t>Slide number</a:t>
            </a:r>
            <a:r>
              <a:rPr lang="en-US" sz="1400" dirty="0"/>
              <a:t>, and/or </a:t>
            </a:r>
            <a:r>
              <a:rPr lang="en-US" sz="1400" b="1" dirty="0"/>
              <a:t>Footer</a:t>
            </a:r>
            <a:r>
              <a:rPr lang="en-US" sz="1400" dirty="0"/>
              <a:t> check boxes (green arrows) as desired. Add desired information in the footer field.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1755192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4" t="9154" r="19444" b="9055"/>
          <a:stretch/>
        </p:blipFill>
        <p:spPr>
          <a:xfrm>
            <a:off x="3657600" y="471488"/>
            <a:ext cx="5029200" cy="4206875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Inserting a picture</a:t>
            </a:r>
            <a:endParaRPr lang="en-CA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48640" y="1645920"/>
            <a:ext cx="2926080" cy="3017520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Picture placeholders make it easy to place images into your presentation.</a:t>
            </a:r>
          </a:p>
          <a:p>
            <a:pPr marL="0" indent="0">
              <a:buNone/>
            </a:pPr>
            <a:r>
              <a:rPr lang="en-US" sz="1400" dirty="0"/>
              <a:t>To insert an image,</a:t>
            </a:r>
          </a:p>
          <a:p>
            <a:pPr marL="231775" indent="-231775">
              <a:buFont typeface="+mj-lt"/>
              <a:buAutoNum type="arabicPeriod"/>
            </a:pPr>
            <a:r>
              <a:rPr lang="en-US" sz="1400" dirty="0"/>
              <a:t>From an image slide, click the picture icon (red circle).</a:t>
            </a:r>
          </a:p>
          <a:p>
            <a:pPr marL="231775" indent="-231775">
              <a:buFont typeface="+mj-lt"/>
              <a:buAutoNum type="arabicPeriod"/>
            </a:pPr>
            <a:r>
              <a:rPr lang="en-US" sz="1400" dirty="0"/>
              <a:t>Choose an image and click </a:t>
            </a:r>
            <a:r>
              <a:rPr lang="en-US" sz="1400" b="1" dirty="0"/>
              <a:t>Insert</a:t>
            </a:r>
            <a:r>
              <a:rPr lang="en-US" sz="1400" dirty="0"/>
              <a:t>.</a:t>
            </a:r>
          </a:p>
          <a:p>
            <a:pPr marL="0" indent="0">
              <a:buNone/>
            </a:pPr>
            <a:r>
              <a:rPr lang="en-US" sz="1400" dirty="0"/>
              <a:t>To change an image,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/>
              <a:t>Right-click an image and choose </a:t>
            </a:r>
            <a:r>
              <a:rPr lang="en-US" sz="1400" b="1" dirty="0"/>
              <a:t>Change Picture</a:t>
            </a:r>
            <a:r>
              <a:rPr lang="en-US" sz="1400" dirty="0"/>
              <a:t>.</a:t>
            </a:r>
            <a:endParaRPr lang="en-CA" sz="1400" dirty="0"/>
          </a:p>
          <a:p>
            <a:pPr marL="0" indent="0">
              <a:buNone/>
            </a:pP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2090250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Section One</a:t>
            </a:r>
            <a:endParaRPr lang="en-CA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Example section slide</a:t>
            </a:r>
            <a:endParaRPr lang="en-CA" dirty="0">
              <a:solidFill>
                <a:schemeClr val="bg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-1280160" y="822960"/>
            <a:ext cx="1188720" cy="1718419"/>
            <a:chOff x="-1280160" y="1034413"/>
            <a:chExt cx="1188720" cy="1718419"/>
          </a:xfrm>
        </p:grpSpPr>
        <p:sp>
          <p:nvSpPr>
            <p:cNvPr id="4" name="TextBox 3"/>
            <p:cNvSpPr txBox="1"/>
            <p:nvPr/>
          </p:nvSpPr>
          <p:spPr>
            <a:xfrm flipH="1">
              <a:off x="-1280160" y="1034413"/>
              <a:ext cx="1188720" cy="17184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lIns="91440" tIns="502920" rIns="91440" bIns="91440" rtlCol="0">
              <a:spAutoFit/>
            </a:bodyPr>
            <a:lstStyle/>
            <a:p>
              <a:pPr>
                <a:spcAft>
                  <a:spcPts val="800"/>
                </a:spcAft>
              </a:pPr>
              <a:r>
                <a:rPr lang="en-US" sz="11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Section slide:</a:t>
              </a:r>
              <a:br>
                <a:rPr lang="en-US" sz="1100" b="1" dirty="0">
                  <a:solidFill>
                    <a:schemeClr val="bg1"/>
                  </a:solidFill>
                  <a:latin typeface="Calibri" panose="020F0502020204030204" pitchFamily="34" charset="0"/>
                </a:rPr>
              </a:br>
              <a:r>
                <a:rPr lang="en-US" sz="11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No Image</a:t>
              </a:r>
              <a:endParaRPr lang="en-CA" sz="1100" dirty="0">
                <a:solidFill>
                  <a:schemeClr val="bg1"/>
                </a:solidFill>
              </a:endParaRPr>
            </a:p>
            <a:p>
              <a:pPr>
                <a:spcAft>
                  <a:spcPts val="800"/>
                </a:spcAft>
              </a:pP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</a:rPr>
                <a:t>Section slides provide visual breaks between components.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-829750" y="1143596"/>
              <a:ext cx="287901" cy="274320"/>
              <a:chOff x="-847574" y="200621"/>
              <a:chExt cx="321275" cy="306120"/>
            </a:xfrm>
          </p:grpSpPr>
          <p:sp>
            <p:nvSpPr>
              <p:cNvPr id="6" name="Freeform 12"/>
              <p:cNvSpPr>
                <a:spLocks/>
              </p:cNvSpPr>
              <p:nvPr/>
            </p:nvSpPr>
            <p:spPr bwMode="auto">
              <a:xfrm>
                <a:off x="-600556" y="343073"/>
                <a:ext cx="74257" cy="29551"/>
              </a:xfrm>
              <a:custGeom>
                <a:avLst/>
                <a:gdLst>
                  <a:gd name="T0" fmla="*/ 38 w 196"/>
                  <a:gd name="T1" fmla="*/ 78 h 78"/>
                  <a:gd name="T2" fmla="*/ 158 w 196"/>
                  <a:gd name="T3" fmla="*/ 78 h 78"/>
                  <a:gd name="T4" fmla="*/ 158 w 196"/>
                  <a:gd name="T5" fmla="*/ 78 h 78"/>
                  <a:gd name="T6" fmla="*/ 166 w 196"/>
                  <a:gd name="T7" fmla="*/ 76 h 78"/>
                  <a:gd name="T8" fmla="*/ 172 w 196"/>
                  <a:gd name="T9" fmla="*/ 74 h 78"/>
                  <a:gd name="T10" fmla="*/ 178 w 196"/>
                  <a:gd name="T11" fmla="*/ 71 h 78"/>
                  <a:gd name="T12" fmla="*/ 184 w 196"/>
                  <a:gd name="T13" fmla="*/ 66 h 78"/>
                  <a:gd name="T14" fmla="*/ 189 w 196"/>
                  <a:gd name="T15" fmla="*/ 60 h 78"/>
                  <a:gd name="T16" fmla="*/ 192 w 196"/>
                  <a:gd name="T17" fmla="*/ 53 h 78"/>
                  <a:gd name="T18" fmla="*/ 194 w 196"/>
                  <a:gd name="T19" fmla="*/ 47 h 78"/>
                  <a:gd name="T20" fmla="*/ 196 w 196"/>
                  <a:gd name="T21" fmla="*/ 38 h 78"/>
                  <a:gd name="T22" fmla="*/ 194 w 196"/>
                  <a:gd name="T23" fmla="*/ 30 h 78"/>
                  <a:gd name="T24" fmla="*/ 192 w 196"/>
                  <a:gd name="T25" fmla="*/ 24 h 78"/>
                  <a:gd name="T26" fmla="*/ 189 w 196"/>
                  <a:gd name="T27" fmla="*/ 18 h 78"/>
                  <a:gd name="T28" fmla="*/ 184 w 196"/>
                  <a:gd name="T29" fmla="*/ 12 h 78"/>
                  <a:gd name="T30" fmla="*/ 178 w 196"/>
                  <a:gd name="T31" fmla="*/ 7 h 78"/>
                  <a:gd name="T32" fmla="*/ 172 w 196"/>
                  <a:gd name="T33" fmla="*/ 4 h 78"/>
                  <a:gd name="T34" fmla="*/ 166 w 196"/>
                  <a:gd name="T35" fmla="*/ 2 h 78"/>
                  <a:gd name="T36" fmla="*/ 158 w 196"/>
                  <a:gd name="T37" fmla="*/ 0 h 78"/>
                  <a:gd name="T38" fmla="*/ 158 w 196"/>
                  <a:gd name="T39" fmla="*/ 0 h 78"/>
                  <a:gd name="T40" fmla="*/ 38 w 196"/>
                  <a:gd name="T41" fmla="*/ 0 h 78"/>
                  <a:gd name="T42" fmla="*/ 38 w 196"/>
                  <a:gd name="T43" fmla="*/ 0 h 78"/>
                  <a:gd name="T44" fmla="*/ 30 w 196"/>
                  <a:gd name="T45" fmla="*/ 2 h 78"/>
                  <a:gd name="T46" fmla="*/ 23 w 196"/>
                  <a:gd name="T47" fmla="*/ 4 h 78"/>
                  <a:gd name="T48" fmla="*/ 17 w 196"/>
                  <a:gd name="T49" fmla="*/ 7 h 78"/>
                  <a:gd name="T50" fmla="*/ 11 w 196"/>
                  <a:gd name="T51" fmla="*/ 12 h 78"/>
                  <a:gd name="T52" fmla="*/ 7 w 196"/>
                  <a:gd name="T53" fmla="*/ 18 h 78"/>
                  <a:gd name="T54" fmla="*/ 3 w 196"/>
                  <a:gd name="T55" fmla="*/ 24 h 78"/>
                  <a:gd name="T56" fmla="*/ 1 w 196"/>
                  <a:gd name="T57" fmla="*/ 30 h 78"/>
                  <a:gd name="T58" fmla="*/ 0 w 196"/>
                  <a:gd name="T59" fmla="*/ 38 h 78"/>
                  <a:gd name="T60" fmla="*/ 1 w 196"/>
                  <a:gd name="T61" fmla="*/ 47 h 78"/>
                  <a:gd name="T62" fmla="*/ 3 w 196"/>
                  <a:gd name="T63" fmla="*/ 53 h 78"/>
                  <a:gd name="T64" fmla="*/ 7 w 196"/>
                  <a:gd name="T65" fmla="*/ 60 h 78"/>
                  <a:gd name="T66" fmla="*/ 11 w 196"/>
                  <a:gd name="T67" fmla="*/ 66 h 78"/>
                  <a:gd name="T68" fmla="*/ 17 w 196"/>
                  <a:gd name="T69" fmla="*/ 71 h 78"/>
                  <a:gd name="T70" fmla="*/ 23 w 196"/>
                  <a:gd name="T71" fmla="*/ 74 h 78"/>
                  <a:gd name="T72" fmla="*/ 30 w 196"/>
                  <a:gd name="T73" fmla="*/ 76 h 78"/>
                  <a:gd name="T74" fmla="*/ 38 w 196"/>
                  <a:gd name="T75" fmla="*/ 78 h 78"/>
                  <a:gd name="T76" fmla="*/ 38 w 196"/>
                  <a:gd name="T77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6" h="78">
                    <a:moveTo>
                      <a:pt x="38" y="78"/>
                    </a:moveTo>
                    <a:lnTo>
                      <a:pt x="158" y="78"/>
                    </a:lnTo>
                    <a:lnTo>
                      <a:pt x="158" y="78"/>
                    </a:lnTo>
                    <a:lnTo>
                      <a:pt x="166" y="76"/>
                    </a:lnTo>
                    <a:lnTo>
                      <a:pt x="172" y="74"/>
                    </a:lnTo>
                    <a:lnTo>
                      <a:pt x="178" y="71"/>
                    </a:lnTo>
                    <a:lnTo>
                      <a:pt x="184" y="66"/>
                    </a:lnTo>
                    <a:lnTo>
                      <a:pt x="189" y="60"/>
                    </a:lnTo>
                    <a:lnTo>
                      <a:pt x="192" y="53"/>
                    </a:lnTo>
                    <a:lnTo>
                      <a:pt x="194" y="47"/>
                    </a:lnTo>
                    <a:lnTo>
                      <a:pt x="196" y="38"/>
                    </a:lnTo>
                    <a:lnTo>
                      <a:pt x="194" y="30"/>
                    </a:lnTo>
                    <a:lnTo>
                      <a:pt x="192" y="24"/>
                    </a:lnTo>
                    <a:lnTo>
                      <a:pt x="189" y="18"/>
                    </a:lnTo>
                    <a:lnTo>
                      <a:pt x="184" y="12"/>
                    </a:lnTo>
                    <a:lnTo>
                      <a:pt x="178" y="7"/>
                    </a:lnTo>
                    <a:lnTo>
                      <a:pt x="172" y="4"/>
                    </a:lnTo>
                    <a:lnTo>
                      <a:pt x="166" y="2"/>
                    </a:lnTo>
                    <a:lnTo>
                      <a:pt x="158" y="0"/>
                    </a:lnTo>
                    <a:lnTo>
                      <a:pt x="158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30" y="2"/>
                    </a:lnTo>
                    <a:lnTo>
                      <a:pt x="23" y="4"/>
                    </a:lnTo>
                    <a:lnTo>
                      <a:pt x="17" y="7"/>
                    </a:lnTo>
                    <a:lnTo>
                      <a:pt x="11" y="12"/>
                    </a:lnTo>
                    <a:lnTo>
                      <a:pt x="7" y="18"/>
                    </a:lnTo>
                    <a:lnTo>
                      <a:pt x="3" y="24"/>
                    </a:lnTo>
                    <a:lnTo>
                      <a:pt x="1" y="30"/>
                    </a:lnTo>
                    <a:lnTo>
                      <a:pt x="0" y="38"/>
                    </a:lnTo>
                    <a:lnTo>
                      <a:pt x="1" y="47"/>
                    </a:lnTo>
                    <a:lnTo>
                      <a:pt x="3" y="53"/>
                    </a:lnTo>
                    <a:lnTo>
                      <a:pt x="7" y="60"/>
                    </a:lnTo>
                    <a:lnTo>
                      <a:pt x="11" y="66"/>
                    </a:lnTo>
                    <a:lnTo>
                      <a:pt x="17" y="71"/>
                    </a:lnTo>
                    <a:lnTo>
                      <a:pt x="23" y="74"/>
                    </a:lnTo>
                    <a:lnTo>
                      <a:pt x="30" y="76"/>
                    </a:lnTo>
                    <a:lnTo>
                      <a:pt x="38" y="78"/>
                    </a:lnTo>
                    <a:lnTo>
                      <a:pt x="38" y="7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7" name="Freeform 13"/>
              <p:cNvSpPr>
                <a:spLocks/>
              </p:cNvSpPr>
              <p:nvPr/>
            </p:nvSpPr>
            <p:spPr bwMode="auto">
              <a:xfrm>
                <a:off x="-847574" y="343073"/>
                <a:ext cx="74257" cy="29551"/>
              </a:xfrm>
              <a:custGeom>
                <a:avLst/>
                <a:gdLst>
                  <a:gd name="T0" fmla="*/ 38 w 195"/>
                  <a:gd name="T1" fmla="*/ 78 h 78"/>
                  <a:gd name="T2" fmla="*/ 156 w 195"/>
                  <a:gd name="T3" fmla="*/ 78 h 78"/>
                  <a:gd name="T4" fmla="*/ 156 w 195"/>
                  <a:gd name="T5" fmla="*/ 78 h 78"/>
                  <a:gd name="T6" fmla="*/ 164 w 195"/>
                  <a:gd name="T7" fmla="*/ 76 h 78"/>
                  <a:gd name="T8" fmla="*/ 171 w 195"/>
                  <a:gd name="T9" fmla="*/ 74 h 78"/>
                  <a:gd name="T10" fmla="*/ 178 w 195"/>
                  <a:gd name="T11" fmla="*/ 71 h 78"/>
                  <a:gd name="T12" fmla="*/ 184 w 195"/>
                  <a:gd name="T13" fmla="*/ 66 h 78"/>
                  <a:gd name="T14" fmla="*/ 188 w 195"/>
                  <a:gd name="T15" fmla="*/ 60 h 78"/>
                  <a:gd name="T16" fmla="*/ 192 w 195"/>
                  <a:gd name="T17" fmla="*/ 53 h 78"/>
                  <a:gd name="T18" fmla="*/ 194 w 195"/>
                  <a:gd name="T19" fmla="*/ 47 h 78"/>
                  <a:gd name="T20" fmla="*/ 195 w 195"/>
                  <a:gd name="T21" fmla="*/ 38 h 78"/>
                  <a:gd name="T22" fmla="*/ 194 w 195"/>
                  <a:gd name="T23" fmla="*/ 30 h 78"/>
                  <a:gd name="T24" fmla="*/ 192 w 195"/>
                  <a:gd name="T25" fmla="*/ 24 h 78"/>
                  <a:gd name="T26" fmla="*/ 188 w 195"/>
                  <a:gd name="T27" fmla="*/ 18 h 78"/>
                  <a:gd name="T28" fmla="*/ 184 w 195"/>
                  <a:gd name="T29" fmla="*/ 12 h 78"/>
                  <a:gd name="T30" fmla="*/ 178 w 195"/>
                  <a:gd name="T31" fmla="*/ 7 h 78"/>
                  <a:gd name="T32" fmla="*/ 171 w 195"/>
                  <a:gd name="T33" fmla="*/ 4 h 78"/>
                  <a:gd name="T34" fmla="*/ 164 w 195"/>
                  <a:gd name="T35" fmla="*/ 2 h 78"/>
                  <a:gd name="T36" fmla="*/ 156 w 195"/>
                  <a:gd name="T37" fmla="*/ 0 h 78"/>
                  <a:gd name="T38" fmla="*/ 156 w 195"/>
                  <a:gd name="T39" fmla="*/ 0 h 78"/>
                  <a:gd name="T40" fmla="*/ 38 w 195"/>
                  <a:gd name="T41" fmla="*/ 0 h 78"/>
                  <a:gd name="T42" fmla="*/ 38 w 195"/>
                  <a:gd name="T43" fmla="*/ 0 h 78"/>
                  <a:gd name="T44" fmla="*/ 29 w 195"/>
                  <a:gd name="T45" fmla="*/ 2 h 78"/>
                  <a:gd name="T46" fmla="*/ 23 w 195"/>
                  <a:gd name="T47" fmla="*/ 4 h 78"/>
                  <a:gd name="T48" fmla="*/ 17 w 195"/>
                  <a:gd name="T49" fmla="*/ 7 h 78"/>
                  <a:gd name="T50" fmla="*/ 11 w 195"/>
                  <a:gd name="T51" fmla="*/ 12 h 78"/>
                  <a:gd name="T52" fmla="*/ 6 w 195"/>
                  <a:gd name="T53" fmla="*/ 18 h 78"/>
                  <a:gd name="T54" fmla="*/ 3 w 195"/>
                  <a:gd name="T55" fmla="*/ 24 h 78"/>
                  <a:gd name="T56" fmla="*/ 1 w 195"/>
                  <a:gd name="T57" fmla="*/ 30 h 78"/>
                  <a:gd name="T58" fmla="*/ 0 w 195"/>
                  <a:gd name="T59" fmla="*/ 38 h 78"/>
                  <a:gd name="T60" fmla="*/ 1 w 195"/>
                  <a:gd name="T61" fmla="*/ 47 h 78"/>
                  <a:gd name="T62" fmla="*/ 3 w 195"/>
                  <a:gd name="T63" fmla="*/ 53 h 78"/>
                  <a:gd name="T64" fmla="*/ 6 w 195"/>
                  <a:gd name="T65" fmla="*/ 60 h 78"/>
                  <a:gd name="T66" fmla="*/ 11 w 195"/>
                  <a:gd name="T67" fmla="*/ 66 h 78"/>
                  <a:gd name="T68" fmla="*/ 17 w 195"/>
                  <a:gd name="T69" fmla="*/ 71 h 78"/>
                  <a:gd name="T70" fmla="*/ 23 w 195"/>
                  <a:gd name="T71" fmla="*/ 74 h 78"/>
                  <a:gd name="T72" fmla="*/ 29 w 195"/>
                  <a:gd name="T73" fmla="*/ 76 h 78"/>
                  <a:gd name="T74" fmla="*/ 38 w 195"/>
                  <a:gd name="T75" fmla="*/ 78 h 78"/>
                  <a:gd name="T76" fmla="*/ 38 w 195"/>
                  <a:gd name="T77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5" h="78">
                    <a:moveTo>
                      <a:pt x="38" y="78"/>
                    </a:moveTo>
                    <a:lnTo>
                      <a:pt x="156" y="78"/>
                    </a:lnTo>
                    <a:lnTo>
                      <a:pt x="156" y="78"/>
                    </a:lnTo>
                    <a:lnTo>
                      <a:pt x="164" y="76"/>
                    </a:lnTo>
                    <a:lnTo>
                      <a:pt x="171" y="74"/>
                    </a:lnTo>
                    <a:lnTo>
                      <a:pt x="178" y="71"/>
                    </a:lnTo>
                    <a:lnTo>
                      <a:pt x="184" y="66"/>
                    </a:lnTo>
                    <a:lnTo>
                      <a:pt x="188" y="60"/>
                    </a:lnTo>
                    <a:lnTo>
                      <a:pt x="192" y="53"/>
                    </a:lnTo>
                    <a:lnTo>
                      <a:pt x="194" y="47"/>
                    </a:lnTo>
                    <a:lnTo>
                      <a:pt x="195" y="38"/>
                    </a:lnTo>
                    <a:lnTo>
                      <a:pt x="194" y="30"/>
                    </a:lnTo>
                    <a:lnTo>
                      <a:pt x="192" y="24"/>
                    </a:lnTo>
                    <a:lnTo>
                      <a:pt x="188" y="18"/>
                    </a:lnTo>
                    <a:lnTo>
                      <a:pt x="184" y="12"/>
                    </a:lnTo>
                    <a:lnTo>
                      <a:pt x="178" y="7"/>
                    </a:lnTo>
                    <a:lnTo>
                      <a:pt x="171" y="4"/>
                    </a:lnTo>
                    <a:lnTo>
                      <a:pt x="164" y="2"/>
                    </a:lnTo>
                    <a:lnTo>
                      <a:pt x="156" y="0"/>
                    </a:lnTo>
                    <a:lnTo>
                      <a:pt x="156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29" y="2"/>
                    </a:lnTo>
                    <a:lnTo>
                      <a:pt x="23" y="4"/>
                    </a:lnTo>
                    <a:lnTo>
                      <a:pt x="17" y="7"/>
                    </a:lnTo>
                    <a:lnTo>
                      <a:pt x="11" y="12"/>
                    </a:lnTo>
                    <a:lnTo>
                      <a:pt x="6" y="18"/>
                    </a:lnTo>
                    <a:lnTo>
                      <a:pt x="3" y="24"/>
                    </a:lnTo>
                    <a:lnTo>
                      <a:pt x="1" y="30"/>
                    </a:lnTo>
                    <a:lnTo>
                      <a:pt x="0" y="38"/>
                    </a:lnTo>
                    <a:lnTo>
                      <a:pt x="1" y="47"/>
                    </a:lnTo>
                    <a:lnTo>
                      <a:pt x="3" y="53"/>
                    </a:lnTo>
                    <a:lnTo>
                      <a:pt x="6" y="60"/>
                    </a:lnTo>
                    <a:lnTo>
                      <a:pt x="11" y="66"/>
                    </a:lnTo>
                    <a:lnTo>
                      <a:pt x="17" y="71"/>
                    </a:lnTo>
                    <a:lnTo>
                      <a:pt x="23" y="74"/>
                    </a:lnTo>
                    <a:lnTo>
                      <a:pt x="29" y="76"/>
                    </a:lnTo>
                    <a:lnTo>
                      <a:pt x="38" y="78"/>
                    </a:lnTo>
                    <a:lnTo>
                      <a:pt x="38" y="7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8" name="Freeform 14"/>
              <p:cNvSpPr>
                <a:spLocks/>
              </p:cNvSpPr>
              <p:nvPr/>
            </p:nvSpPr>
            <p:spPr bwMode="auto">
              <a:xfrm>
                <a:off x="-702091" y="200621"/>
                <a:ext cx="29551" cy="74257"/>
              </a:xfrm>
              <a:custGeom>
                <a:avLst/>
                <a:gdLst>
                  <a:gd name="T0" fmla="*/ 0 w 77"/>
                  <a:gd name="T1" fmla="*/ 38 h 196"/>
                  <a:gd name="T2" fmla="*/ 0 w 77"/>
                  <a:gd name="T3" fmla="*/ 158 h 196"/>
                  <a:gd name="T4" fmla="*/ 0 w 77"/>
                  <a:gd name="T5" fmla="*/ 158 h 196"/>
                  <a:gd name="T6" fmla="*/ 1 w 77"/>
                  <a:gd name="T7" fmla="*/ 166 h 196"/>
                  <a:gd name="T8" fmla="*/ 4 w 77"/>
                  <a:gd name="T9" fmla="*/ 173 h 196"/>
                  <a:gd name="T10" fmla="*/ 7 w 77"/>
                  <a:gd name="T11" fmla="*/ 179 h 196"/>
                  <a:gd name="T12" fmla="*/ 12 w 77"/>
                  <a:gd name="T13" fmla="*/ 184 h 196"/>
                  <a:gd name="T14" fmla="*/ 18 w 77"/>
                  <a:gd name="T15" fmla="*/ 189 h 196"/>
                  <a:gd name="T16" fmla="*/ 23 w 77"/>
                  <a:gd name="T17" fmla="*/ 192 h 196"/>
                  <a:gd name="T18" fmla="*/ 30 w 77"/>
                  <a:gd name="T19" fmla="*/ 195 h 196"/>
                  <a:gd name="T20" fmla="*/ 38 w 77"/>
                  <a:gd name="T21" fmla="*/ 196 h 196"/>
                  <a:gd name="T22" fmla="*/ 46 w 77"/>
                  <a:gd name="T23" fmla="*/ 195 h 196"/>
                  <a:gd name="T24" fmla="*/ 53 w 77"/>
                  <a:gd name="T25" fmla="*/ 192 h 196"/>
                  <a:gd name="T26" fmla="*/ 60 w 77"/>
                  <a:gd name="T27" fmla="*/ 189 h 196"/>
                  <a:gd name="T28" fmla="*/ 66 w 77"/>
                  <a:gd name="T29" fmla="*/ 184 h 196"/>
                  <a:gd name="T30" fmla="*/ 71 w 77"/>
                  <a:gd name="T31" fmla="*/ 179 h 196"/>
                  <a:gd name="T32" fmla="*/ 74 w 77"/>
                  <a:gd name="T33" fmla="*/ 173 h 196"/>
                  <a:gd name="T34" fmla="*/ 76 w 77"/>
                  <a:gd name="T35" fmla="*/ 166 h 196"/>
                  <a:gd name="T36" fmla="*/ 77 w 77"/>
                  <a:gd name="T37" fmla="*/ 158 h 196"/>
                  <a:gd name="T38" fmla="*/ 77 w 77"/>
                  <a:gd name="T39" fmla="*/ 158 h 196"/>
                  <a:gd name="T40" fmla="*/ 77 w 77"/>
                  <a:gd name="T41" fmla="*/ 38 h 196"/>
                  <a:gd name="T42" fmla="*/ 77 w 77"/>
                  <a:gd name="T43" fmla="*/ 38 h 196"/>
                  <a:gd name="T44" fmla="*/ 76 w 77"/>
                  <a:gd name="T45" fmla="*/ 30 h 196"/>
                  <a:gd name="T46" fmla="*/ 74 w 77"/>
                  <a:gd name="T47" fmla="*/ 23 h 196"/>
                  <a:gd name="T48" fmla="*/ 71 w 77"/>
                  <a:gd name="T49" fmla="*/ 17 h 196"/>
                  <a:gd name="T50" fmla="*/ 66 w 77"/>
                  <a:gd name="T51" fmla="*/ 12 h 196"/>
                  <a:gd name="T52" fmla="*/ 60 w 77"/>
                  <a:gd name="T53" fmla="*/ 7 h 196"/>
                  <a:gd name="T54" fmla="*/ 53 w 77"/>
                  <a:gd name="T55" fmla="*/ 4 h 196"/>
                  <a:gd name="T56" fmla="*/ 46 w 77"/>
                  <a:gd name="T57" fmla="*/ 1 h 196"/>
                  <a:gd name="T58" fmla="*/ 38 w 77"/>
                  <a:gd name="T59" fmla="*/ 0 h 196"/>
                  <a:gd name="T60" fmla="*/ 30 w 77"/>
                  <a:gd name="T61" fmla="*/ 1 h 196"/>
                  <a:gd name="T62" fmla="*/ 23 w 77"/>
                  <a:gd name="T63" fmla="*/ 4 h 196"/>
                  <a:gd name="T64" fmla="*/ 18 w 77"/>
                  <a:gd name="T65" fmla="*/ 7 h 196"/>
                  <a:gd name="T66" fmla="*/ 12 w 77"/>
                  <a:gd name="T67" fmla="*/ 12 h 196"/>
                  <a:gd name="T68" fmla="*/ 7 w 77"/>
                  <a:gd name="T69" fmla="*/ 17 h 196"/>
                  <a:gd name="T70" fmla="*/ 4 w 77"/>
                  <a:gd name="T71" fmla="*/ 23 h 196"/>
                  <a:gd name="T72" fmla="*/ 1 w 77"/>
                  <a:gd name="T73" fmla="*/ 30 h 196"/>
                  <a:gd name="T74" fmla="*/ 0 w 77"/>
                  <a:gd name="T75" fmla="*/ 38 h 196"/>
                  <a:gd name="T76" fmla="*/ 0 w 77"/>
                  <a:gd name="T77" fmla="*/ 38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7" h="196">
                    <a:moveTo>
                      <a:pt x="0" y="38"/>
                    </a:moveTo>
                    <a:lnTo>
                      <a:pt x="0" y="158"/>
                    </a:lnTo>
                    <a:lnTo>
                      <a:pt x="0" y="158"/>
                    </a:lnTo>
                    <a:lnTo>
                      <a:pt x="1" y="166"/>
                    </a:lnTo>
                    <a:lnTo>
                      <a:pt x="4" y="173"/>
                    </a:lnTo>
                    <a:lnTo>
                      <a:pt x="7" y="179"/>
                    </a:lnTo>
                    <a:lnTo>
                      <a:pt x="12" y="184"/>
                    </a:lnTo>
                    <a:lnTo>
                      <a:pt x="18" y="189"/>
                    </a:lnTo>
                    <a:lnTo>
                      <a:pt x="23" y="192"/>
                    </a:lnTo>
                    <a:lnTo>
                      <a:pt x="30" y="195"/>
                    </a:lnTo>
                    <a:lnTo>
                      <a:pt x="38" y="196"/>
                    </a:lnTo>
                    <a:lnTo>
                      <a:pt x="46" y="195"/>
                    </a:lnTo>
                    <a:lnTo>
                      <a:pt x="53" y="192"/>
                    </a:lnTo>
                    <a:lnTo>
                      <a:pt x="60" y="189"/>
                    </a:lnTo>
                    <a:lnTo>
                      <a:pt x="66" y="184"/>
                    </a:lnTo>
                    <a:lnTo>
                      <a:pt x="71" y="179"/>
                    </a:lnTo>
                    <a:lnTo>
                      <a:pt x="74" y="173"/>
                    </a:lnTo>
                    <a:lnTo>
                      <a:pt x="76" y="166"/>
                    </a:lnTo>
                    <a:lnTo>
                      <a:pt x="77" y="158"/>
                    </a:lnTo>
                    <a:lnTo>
                      <a:pt x="77" y="158"/>
                    </a:lnTo>
                    <a:lnTo>
                      <a:pt x="77" y="38"/>
                    </a:lnTo>
                    <a:lnTo>
                      <a:pt x="77" y="38"/>
                    </a:lnTo>
                    <a:lnTo>
                      <a:pt x="76" y="30"/>
                    </a:lnTo>
                    <a:lnTo>
                      <a:pt x="74" y="23"/>
                    </a:lnTo>
                    <a:lnTo>
                      <a:pt x="71" y="17"/>
                    </a:lnTo>
                    <a:lnTo>
                      <a:pt x="66" y="12"/>
                    </a:lnTo>
                    <a:lnTo>
                      <a:pt x="60" y="7"/>
                    </a:lnTo>
                    <a:lnTo>
                      <a:pt x="53" y="4"/>
                    </a:lnTo>
                    <a:lnTo>
                      <a:pt x="46" y="1"/>
                    </a:lnTo>
                    <a:lnTo>
                      <a:pt x="38" y="0"/>
                    </a:lnTo>
                    <a:lnTo>
                      <a:pt x="30" y="1"/>
                    </a:lnTo>
                    <a:lnTo>
                      <a:pt x="23" y="4"/>
                    </a:lnTo>
                    <a:lnTo>
                      <a:pt x="18" y="7"/>
                    </a:lnTo>
                    <a:lnTo>
                      <a:pt x="12" y="12"/>
                    </a:lnTo>
                    <a:lnTo>
                      <a:pt x="7" y="17"/>
                    </a:lnTo>
                    <a:lnTo>
                      <a:pt x="4" y="23"/>
                    </a:lnTo>
                    <a:lnTo>
                      <a:pt x="1" y="30"/>
                    </a:lnTo>
                    <a:lnTo>
                      <a:pt x="0" y="38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9" name="Freeform 15"/>
              <p:cNvSpPr>
                <a:spLocks/>
              </p:cNvSpPr>
              <p:nvPr/>
            </p:nvSpPr>
            <p:spPr bwMode="auto">
              <a:xfrm>
                <a:off x="-621772" y="240023"/>
                <a:ext cx="60618" cy="62133"/>
              </a:xfrm>
              <a:custGeom>
                <a:avLst/>
                <a:gdLst>
                  <a:gd name="T0" fmla="*/ 96 w 161"/>
                  <a:gd name="T1" fmla="*/ 11 h 162"/>
                  <a:gd name="T2" fmla="*/ 12 w 161"/>
                  <a:gd name="T3" fmla="*/ 95 h 162"/>
                  <a:gd name="T4" fmla="*/ 12 w 161"/>
                  <a:gd name="T5" fmla="*/ 95 h 162"/>
                  <a:gd name="T6" fmla="*/ 4 w 161"/>
                  <a:gd name="T7" fmla="*/ 108 h 162"/>
                  <a:gd name="T8" fmla="*/ 0 w 161"/>
                  <a:gd name="T9" fmla="*/ 123 h 162"/>
                  <a:gd name="T10" fmla="*/ 4 w 161"/>
                  <a:gd name="T11" fmla="*/ 137 h 162"/>
                  <a:gd name="T12" fmla="*/ 12 w 161"/>
                  <a:gd name="T13" fmla="*/ 151 h 162"/>
                  <a:gd name="T14" fmla="*/ 17 w 161"/>
                  <a:gd name="T15" fmla="*/ 155 h 162"/>
                  <a:gd name="T16" fmla="*/ 24 w 161"/>
                  <a:gd name="T17" fmla="*/ 159 h 162"/>
                  <a:gd name="T18" fmla="*/ 31 w 161"/>
                  <a:gd name="T19" fmla="*/ 161 h 162"/>
                  <a:gd name="T20" fmla="*/ 39 w 161"/>
                  <a:gd name="T21" fmla="*/ 162 h 162"/>
                  <a:gd name="T22" fmla="*/ 46 w 161"/>
                  <a:gd name="T23" fmla="*/ 161 h 162"/>
                  <a:gd name="T24" fmla="*/ 53 w 161"/>
                  <a:gd name="T25" fmla="*/ 159 h 162"/>
                  <a:gd name="T26" fmla="*/ 60 w 161"/>
                  <a:gd name="T27" fmla="*/ 155 h 162"/>
                  <a:gd name="T28" fmla="*/ 66 w 161"/>
                  <a:gd name="T29" fmla="*/ 151 h 162"/>
                  <a:gd name="T30" fmla="*/ 66 w 161"/>
                  <a:gd name="T31" fmla="*/ 151 h 162"/>
                  <a:gd name="T32" fmla="*/ 150 w 161"/>
                  <a:gd name="T33" fmla="*/ 67 h 162"/>
                  <a:gd name="T34" fmla="*/ 150 w 161"/>
                  <a:gd name="T35" fmla="*/ 67 h 162"/>
                  <a:gd name="T36" fmla="*/ 158 w 161"/>
                  <a:gd name="T37" fmla="*/ 53 h 162"/>
                  <a:gd name="T38" fmla="*/ 161 w 161"/>
                  <a:gd name="T39" fmla="*/ 39 h 162"/>
                  <a:gd name="T40" fmla="*/ 158 w 161"/>
                  <a:gd name="T41" fmla="*/ 24 h 162"/>
                  <a:gd name="T42" fmla="*/ 150 w 161"/>
                  <a:gd name="T43" fmla="*/ 11 h 162"/>
                  <a:gd name="T44" fmla="*/ 144 w 161"/>
                  <a:gd name="T45" fmla="*/ 7 h 162"/>
                  <a:gd name="T46" fmla="*/ 137 w 161"/>
                  <a:gd name="T47" fmla="*/ 3 h 162"/>
                  <a:gd name="T48" fmla="*/ 130 w 161"/>
                  <a:gd name="T49" fmla="*/ 1 h 162"/>
                  <a:gd name="T50" fmla="*/ 123 w 161"/>
                  <a:gd name="T51" fmla="*/ 0 h 162"/>
                  <a:gd name="T52" fmla="*/ 115 w 161"/>
                  <a:gd name="T53" fmla="*/ 1 h 162"/>
                  <a:gd name="T54" fmla="*/ 108 w 161"/>
                  <a:gd name="T55" fmla="*/ 3 h 162"/>
                  <a:gd name="T56" fmla="*/ 101 w 161"/>
                  <a:gd name="T57" fmla="*/ 7 h 162"/>
                  <a:gd name="T58" fmla="*/ 96 w 161"/>
                  <a:gd name="T59" fmla="*/ 11 h 162"/>
                  <a:gd name="T60" fmla="*/ 96 w 161"/>
                  <a:gd name="T61" fmla="*/ 11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1" h="162">
                    <a:moveTo>
                      <a:pt x="96" y="11"/>
                    </a:moveTo>
                    <a:lnTo>
                      <a:pt x="12" y="95"/>
                    </a:lnTo>
                    <a:lnTo>
                      <a:pt x="12" y="95"/>
                    </a:lnTo>
                    <a:lnTo>
                      <a:pt x="4" y="108"/>
                    </a:lnTo>
                    <a:lnTo>
                      <a:pt x="0" y="123"/>
                    </a:lnTo>
                    <a:lnTo>
                      <a:pt x="4" y="137"/>
                    </a:lnTo>
                    <a:lnTo>
                      <a:pt x="12" y="151"/>
                    </a:lnTo>
                    <a:lnTo>
                      <a:pt x="17" y="155"/>
                    </a:lnTo>
                    <a:lnTo>
                      <a:pt x="24" y="159"/>
                    </a:lnTo>
                    <a:lnTo>
                      <a:pt x="31" y="161"/>
                    </a:lnTo>
                    <a:lnTo>
                      <a:pt x="39" y="162"/>
                    </a:lnTo>
                    <a:lnTo>
                      <a:pt x="46" y="161"/>
                    </a:lnTo>
                    <a:lnTo>
                      <a:pt x="53" y="159"/>
                    </a:lnTo>
                    <a:lnTo>
                      <a:pt x="60" y="155"/>
                    </a:lnTo>
                    <a:lnTo>
                      <a:pt x="66" y="151"/>
                    </a:lnTo>
                    <a:lnTo>
                      <a:pt x="66" y="151"/>
                    </a:lnTo>
                    <a:lnTo>
                      <a:pt x="150" y="67"/>
                    </a:lnTo>
                    <a:lnTo>
                      <a:pt x="150" y="67"/>
                    </a:lnTo>
                    <a:lnTo>
                      <a:pt x="158" y="53"/>
                    </a:lnTo>
                    <a:lnTo>
                      <a:pt x="161" y="39"/>
                    </a:lnTo>
                    <a:lnTo>
                      <a:pt x="158" y="24"/>
                    </a:lnTo>
                    <a:lnTo>
                      <a:pt x="150" y="11"/>
                    </a:lnTo>
                    <a:lnTo>
                      <a:pt x="144" y="7"/>
                    </a:lnTo>
                    <a:lnTo>
                      <a:pt x="137" y="3"/>
                    </a:lnTo>
                    <a:lnTo>
                      <a:pt x="130" y="1"/>
                    </a:lnTo>
                    <a:lnTo>
                      <a:pt x="123" y="0"/>
                    </a:lnTo>
                    <a:lnTo>
                      <a:pt x="115" y="1"/>
                    </a:lnTo>
                    <a:lnTo>
                      <a:pt x="108" y="3"/>
                    </a:lnTo>
                    <a:lnTo>
                      <a:pt x="101" y="7"/>
                    </a:lnTo>
                    <a:lnTo>
                      <a:pt x="96" y="11"/>
                    </a:lnTo>
                    <a:lnTo>
                      <a:pt x="96" y="1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0" name="Freeform 16"/>
              <p:cNvSpPr>
                <a:spLocks/>
              </p:cNvSpPr>
              <p:nvPr/>
            </p:nvSpPr>
            <p:spPr bwMode="auto">
              <a:xfrm>
                <a:off x="-810446" y="240023"/>
                <a:ext cx="60618" cy="62133"/>
              </a:xfrm>
              <a:custGeom>
                <a:avLst/>
                <a:gdLst>
                  <a:gd name="T0" fmla="*/ 12 w 162"/>
                  <a:gd name="T1" fmla="*/ 67 h 162"/>
                  <a:gd name="T2" fmla="*/ 96 w 162"/>
                  <a:gd name="T3" fmla="*/ 151 h 162"/>
                  <a:gd name="T4" fmla="*/ 96 w 162"/>
                  <a:gd name="T5" fmla="*/ 151 h 162"/>
                  <a:gd name="T6" fmla="*/ 102 w 162"/>
                  <a:gd name="T7" fmla="*/ 155 h 162"/>
                  <a:gd name="T8" fmla="*/ 109 w 162"/>
                  <a:gd name="T9" fmla="*/ 159 h 162"/>
                  <a:gd name="T10" fmla="*/ 116 w 162"/>
                  <a:gd name="T11" fmla="*/ 161 h 162"/>
                  <a:gd name="T12" fmla="*/ 124 w 162"/>
                  <a:gd name="T13" fmla="*/ 162 h 162"/>
                  <a:gd name="T14" fmla="*/ 131 w 162"/>
                  <a:gd name="T15" fmla="*/ 161 h 162"/>
                  <a:gd name="T16" fmla="*/ 138 w 162"/>
                  <a:gd name="T17" fmla="*/ 159 h 162"/>
                  <a:gd name="T18" fmla="*/ 144 w 162"/>
                  <a:gd name="T19" fmla="*/ 155 h 162"/>
                  <a:gd name="T20" fmla="*/ 150 w 162"/>
                  <a:gd name="T21" fmla="*/ 151 h 162"/>
                  <a:gd name="T22" fmla="*/ 158 w 162"/>
                  <a:gd name="T23" fmla="*/ 137 h 162"/>
                  <a:gd name="T24" fmla="*/ 162 w 162"/>
                  <a:gd name="T25" fmla="*/ 123 h 162"/>
                  <a:gd name="T26" fmla="*/ 158 w 162"/>
                  <a:gd name="T27" fmla="*/ 108 h 162"/>
                  <a:gd name="T28" fmla="*/ 150 w 162"/>
                  <a:gd name="T29" fmla="*/ 95 h 162"/>
                  <a:gd name="T30" fmla="*/ 150 w 162"/>
                  <a:gd name="T31" fmla="*/ 95 h 162"/>
                  <a:gd name="T32" fmla="*/ 66 w 162"/>
                  <a:gd name="T33" fmla="*/ 11 h 162"/>
                  <a:gd name="T34" fmla="*/ 66 w 162"/>
                  <a:gd name="T35" fmla="*/ 11 h 162"/>
                  <a:gd name="T36" fmla="*/ 60 w 162"/>
                  <a:gd name="T37" fmla="*/ 7 h 162"/>
                  <a:gd name="T38" fmla="*/ 53 w 162"/>
                  <a:gd name="T39" fmla="*/ 3 h 162"/>
                  <a:gd name="T40" fmla="*/ 47 w 162"/>
                  <a:gd name="T41" fmla="*/ 1 h 162"/>
                  <a:gd name="T42" fmla="*/ 40 w 162"/>
                  <a:gd name="T43" fmla="*/ 0 h 162"/>
                  <a:gd name="T44" fmla="*/ 32 w 162"/>
                  <a:gd name="T45" fmla="*/ 1 h 162"/>
                  <a:gd name="T46" fmla="*/ 25 w 162"/>
                  <a:gd name="T47" fmla="*/ 3 h 162"/>
                  <a:gd name="T48" fmla="*/ 18 w 162"/>
                  <a:gd name="T49" fmla="*/ 7 h 162"/>
                  <a:gd name="T50" fmla="*/ 12 w 162"/>
                  <a:gd name="T51" fmla="*/ 11 h 162"/>
                  <a:gd name="T52" fmla="*/ 4 w 162"/>
                  <a:gd name="T53" fmla="*/ 24 h 162"/>
                  <a:gd name="T54" fmla="*/ 0 w 162"/>
                  <a:gd name="T55" fmla="*/ 39 h 162"/>
                  <a:gd name="T56" fmla="*/ 4 w 162"/>
                  <a:gd name="T57" fmla="*/ 53 h 162"/>
                  <a:gd name="T58" fmla="*/ 12 w 162"/>
                  <a:gd name="T59" fmla="*/ 67 h 162"/>
                  <a:gd name="T60" fmla="*/ 12 w 162"/>
                  <a:gd name="T61" fmla="*/ 67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2" h="162">
                    <a:moveTo>
                      <a:pt x="12" y="67"/>
                    </a:moveTo>
                    <a:lnTo>
                      <a:pt x="96" y="151"/>
                    </a:lnTo>
                    <a:lnTo>
                      <a:pt x="96" y="151"/>
                    </a:lnTo>
                    <a:lnTo>
                      <a:pt x="102" y="155"/>
                    </a:lnTo>
                    <a:lnTo>
                      <a:pt x="109" y="159"/>
                    </a:lnTo>
                    <a:lnTo>
                      <a:pt x="116" y="161"/>
                    </a:lnTo>
                    <a:lnTo>
                      <a:pt x="124" y="162"/>
                    </a:lnTo>
                    <a:lnTo>
                      <a:pt x="131" y="161"/>
                    </a:lnTo>
                    <a:lnTo>
                      <a:pt x="138" y="159"/>
                    </a:lnTo>
                    <a:lnTo>
                      <a:pt x="144" y="155"/>
                    </a:lnTo>
                    <a:lnTo>
                      <a:pt x="150" y="151"/>
                    </a:lnTo>
                    <a:lnTo>
                      <a:pt x="158" y="137"/>
                    </a:lnTo>
                    <a:lnTo>
                      <a:pt x="162" y="123"/>
                    </a:lnTo>
                    <a:lnTo>
                      <a:pt x="158" y="108"/>
                    </a:lnTo>
                    <a:lnTo>
                      <a:pt x="150" y="95"/>
                    </a:lnTo>
                    <a:lnTo>
                      <a:pt x="150" y="95"/>
                    </a:lnTo>
                    <a:lnTo>
                      <a:pt x="66" y="11"/>
                    </a:lnTo>
                    <a:lnTo>
                      <a:pt x="66" y="11"/>
                    </a:lnTo>
                    <a:lnTo>
                      <a:pt x="60" y="7"/>
                    </a:lnTo>
                    <a:lnTo>
                      <a:pt x="53" y="3"/>
                    </a:lnTo>
                    <a:lnTo>
                      <a:pt x="47" y="1"/>
                    </a:lnTo>
                    <a:lnTo>
                      <a:pt x="40" y="0"/>
                    </a:lnTo>
                    <a:lnTo>
                      <a:pt x="32" y="1"/>
                    </a:lnTo>
                    <a:lnTo>
                      <a:pt x="25" y="3"/>
                    </a:lnTo>
                    <a:lnTo>
                      <a:pt x="18" y="7"/>
                    </a:lnTo>
                    <a:lnTo>
                      <a:pt x="12" y="11"/>
                    </a:lnTo>
                    <a:lnTo>
                      <a:pt x="4" y="24"/>
                    </a:lnTo>
                    <a:lnTo>
                      <a:pt x="0" y="39"/>
                    </a:lnTo>
                    <a:lnTo>
                      <a:pt x="4" y="53"/>
                    </a:lnTo>
                    <a:lnTo>
                      <a:pt x="12" y="67"/>
                    </a:lnTo>
                    <a:lnTo>
                      <a:pt x="12" y="6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1" name="Freeform 17"/>
              <p:cNvSpPr>
                <a:spLocks/>
              </p:cNvSpPr>
              <p:nvPr/>
            </p:nvSpPr>
            <p:spPr bwMode="auto">
              <a:xfrm>
                <a:off x="-759678" y="287759"/>
                <a:ext cx="145483" cy="145483"/>
              </a:xfrm>
              <a:custGeom>
                <a:avLst/>
                <a:gdLst>
                  <a:gd name="T0" fmla="*/ 305 w 384"/>
                  <a:gd name="T1" fmla="*/ 366 h 384"/>
                  <a:gd name="T2" fmla="*/ 318 w 384"/>
                  <a:gd name="T3" fmla="*/ 338 h 384"/>
                  <a:gd name="T4" fmla="*/ 341 w 384"/>
                  <a:gd name="T5" fmla="*/ 311 h 384"/>
                  <a:gd name="T6" fmla="*/ 362 w 384"/>
                  <a:gd name="T7" fmla="*/ 280 h 384"/>
                  <a:gd name="T8" fmla="*/ 376 w 384"/>
                  <a:gd name="T9" fmla="*/ 245 h 384"/>
                  <a:gd name="T10" fmla="*/ 383 w 384"/>
                  <a:gd name="T11" fmla="*/ 210 h 384"/>
                  <a:gd name="T12" fmla="*/ 383 w 384"/>
                  <a:gd name="T13" fmla="*/ 173 h 384"/>
                  <a:gd name="T14" fmla="*/ 376 w 384"/>
                  <a:gd name="T15" fmla="*/ 136 h 384"/>
                  <a:gd name="T16" fmla="*/ 362 w 384"/>
                  <a:gd name="T17" fmla="*/ 102 h 384"/>
                  <a:gd name="T18" fmla="*/ 340 w 384"/>
                  <a:gd name="T19" fmla="*/ 71 h 384"/>
                  <a:gd name="T20" fmla="*/ 314 w 384"/>
                  <a:gd name="T21" fmla="*/ 44 h 384"/>
                  <a:gd name="T22" fmla="*/ 282 w 384"/>
                  <a:gd name="T23" fmla="*/ 22 h 384"/>
                  <a:gd name="T24" fmla="*/ 249 w 384"/>
                  <a:gd name="T25" fmla="*/ 8 h 384"/>
                  <a:gd name="T26" fmla="*/ 212 w 384"/>
                  <a:gd name="T27" fmla="*/ 1 h 384"/>
                  <a:gd name="T28" fmla="*/ 173 w 384"/>
                  <a:gd name="T29" fmla="*/ 1 h 384"/>
                  <a:gd name="T30" fmla="*/ 135 w 384"/>
                  <a:gd name="T31" fmla="*/ 8 h 384"/>
                  <a:gd name="T32" fmla="*/ 102 w 384"/>
                  <a:gd name="T33" fmla="*/ 23 h 384"/>
                  <a:gd name="T34" fmla="*/ 70 w 384"/>
                  <a:gd name="T35" fmla="*/ 44 h 384"/>
                  <a:gd name="T36" fmla="*/ 44 w 384"/>
                  <a:gd name="T37" fmla="*/ 69 h 384"/>
                  <a:gd name="T38" fmla="*/ 23 w 384"/>
                  <a:gd name="T39" fmla="*/ 100 h 384"/>
                  <a:gd name="T40" fmla="*/ 9 w 384"/>
                  <a:gd name="T41" fmla="*/ 135 h 384"/>
                  <a:gd name="T42" fmla="*/ 1 w 384"/>
                  <a:gd name="T43" fmla="*/ 172 h 384"/>
                  <a:gd name="T44" fmla="*/ 1 w 384"/>
                  <a:gd name="T45" fmla="*/ 210 h 384"/>
                  <a:gd name="T46" fmla="*/ 8 w 384"/>
                  <a:gd name="T47" fmla="*/ 245 h 384"/>
                  <a:gd name="T48" fmla="*/ 22 w 384"/>
                  <a:gd name="T49" fmla="*/ 279 h 384"/>
                  <a:gd name="T50" fmla="*/ 42 w 384"/>
                  <a:gd name="T51" fmla="*/ 310 h 384"/>
                  <a:gd name="T52" fmla="*/ 65 w 384"/>
                  <a:gd name="T53" fmla="*/ 336 h 384"/>
                  <a:gd name="T54" fmla="*/ 79 w 384"/>
                  <a:gd name="T55" fmla="*/ 366 h 384"/>
                  <a:gd name="T56" fmla="*/ 157 w 384"/>
                  <a:gd name="T57" fmla="*/ 384 h 384"/>
                  <a:gd name="T58" fmla="*/ 153 w 384"/>
                  <a:gd name="T59" fmla="*/ 351 h 384"/>
                  <a:gd name="T60" fmla="*/ 144 w 384"/>
                  <a:gd name="T61" fmla="*/ 320 h 384"/>
                  <a:gd name="T62" fmla="*/ 129 w 384"/>
                  <a:gd name="T63" fmla="*/ 293 h 384"/>
                  <a:gd name="T64" fmla="*/ 108 w 384"/>
                  <a:gd name="T65" fmla="*/ 269 h 384"/>
                  <a:gd name="T66" fmla="*/ 85 w 384"/>
                  <a:gd name="T67" fmla="*/ 234 h 384"/>
                  <a:gd name="T68" fmla="*/ 77 w 384"/>
                  <a:gd name="T69" fmla="*/ 191 h 384"/>
                  <a:gd name="T70" fmla="*/ 87 w 384"/>
                  <a:gd name="T71" fmla="*/ 148 h 384"/>
                  <a:gd name="T72" fmla="*/ 111 w 384"/>
                  <a:gd name="T73" fmla="*/ 111 h 384"/>
                  <a:gd name="T74" fmla="*/ 128 w 384"/>
                  <a:gd name="T75" fmla="*/ 96 h 384"/>
                  <a:gd name="T76" fmla="*/ 149 w 384"/>
                  <a:gd name="T77" fmla="*/ 85 h 384"/>
                  <a:gd name="T78" fmla="*/ 170 w 384"/>
                  <a:gd name="T79" fmla="*/ 80 h 384"/>
                  <a:gd name="T80" fmla="*/ 193 w 384"/>
                  <a:gd name="T81" fmla="*/ 77 h 384"/>
                  <a:gd name="T82" fmla="*/ 216 w 384"/>
                  <a:gd name="T83" fmla="*/ 80 h 384"/>
                  <a:gd name="T84" fmla="*/ 238 w 384"/>
                  <a:gd name="T85" fmla="*/ 85 h 384"/>
                  <a:gd name="T86" fmla="*/ 257 w 384"/>
                  <a:gd name="T87" fmla="*/ 96 h 384"/>
                  <a:gd name="T88" fmla="*/ 274 w 384"/>
                  <a:gd name="T89" fmla="*/ 111 h 384"/>
                  <a:gd name="T90" fmla="*/ 297 w 384"/>
                  <a:gd name="T91" fmla="*/ 148 h 384"/>
                  <a:gd name="T92" fmla="*/ 307 w 384"/>
                  <a:gd name="T93" fmla="*/ 191 h 384"/>
                  <a:gd name="T94" fmla="*/ 299 w 384"/>
                  <a:gd name="T95" fmla="*/ 234 h 384"/>
                  <a:gd name="T96" fmla="*/ 276 w 384"/>
                  <a:gd name="T97" fmla="*/ 271 h 384"/>
                  <a:gd name="T98" fmla="*/ 256 w 384"/>
                  <a:gd name="T99" fmla="*/ 294 h 384"/>
                  <a:gd name="T100" fmla="*/ 241 w 384"/>
                  <a:gd name="T101" fmla="*/ 321 h 384"/>
                  <a:gd name="T102" fmla="*/ 232 w 384"/>
                  <a:gd name="T103" fmla="*/ 351 h 384"/>
                  <a:gd name="T104" fmla="*/ 228 w 384"/>
                  <a:gd name="T105" fmla="*/ 384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84" h="384">
                    <a:moveTo>
                      <a:pt x="304" y="384"/>
                    </a:moveTo>
                    <a:lnTo>
                      <a:pt x="305" y="366"/>
                    </a:lnTo>
                    <a:lnTo>
                      <a:pt x="311" y="351"/>
                    </a:lnTo>
                    <a:lnTo>
                      <a:pt x="318" y="338"/>
                    </a:lnTo>
                    <a:lnTo>
                      <a:pt x="329" y="325"/>
                    </a:lnTo>
                    <a:lnTo>
                      <a:pt x="341" y="311"/>
                    </a:lnTo>
                    <a:lnTo>
                      <a:pt x="353" y="295"/>
                    </a:lnTo>
                    <a:lnTo>
                      <a:pt x="362" y="280"/>
                    </a:lnTo>
                    <a:lnTo>
                      <a:pt x="370" y="263"/>
                    </a:lnTo>
                    <a:lnTo>
                      <a:pt x="376" y="245"/>
                    </a:lnTo>
                    <a:lnTo>
                      <a:pt x="380" y="228"/>
                    </a:lnTo>
                    <a:lnTo>
                      <a:pt x="383" y="210"/>
                    </a:lnTo>
                    <a:lnTo>
                      <a:pt x="384" y="191"/>
                    </a:lnTo>
                    <a:lnTo>
                      <a:pt x="383" y="173"/>
                    </a:lnTo>
                    <a:lnTo>
                      <a:pt x="380" y="155"/>
                    </a:lnTo>
                    <a:lnTo>
                      <a:pt x="376" y="136"/>
                    </a:lnTo>
                    <a:lnTo>
                      <a:pt x="370" y="119"/>
                    </a:lnTo>
                    <a:lnTo>
                      <a:pt x="362" y="102"/>
                    </a:lnTo>
                    <a:lnTo>
                      <a:pt x="352" y="85"/>
                    </a:lnTo>
                    <a:lnTo>
                      <a:pt x="340" y="71"/>
                    </a:lnTo>
                    <a:lnTo>
                      <a:pt x="327" y="57"/>
                    </a:lnTo>
                    <a:lnTo>
                      <a:pt x="314" y="44"/>
                    </a:lnTo>
                    <a:lnTo>
                      <a:pt x="299" y="33"/>
                    </a:lnTo>
                    <a:lnTo>
                      <a:pt x="282" y="22"/>
                    </a:lnTo>
                    <a:lnTo>
                      <a:pt x="266" y="14"/>
                    </a:lnTo>
                    <a:lnTo>
                      <a:pt x="249" y="8"/>
                    </a:lnTo>
                    <a:lnTo>
                      <a:pt x="231" y="4"/>
                    </a:lnTo>
                    <a:lnTo>
                      <a:pt x="212" y="1"/>
                    </a:lnTo>
                    <a:lnTo>
                      <a:pt x="193" y="0"/>
                    </a:lnTo>
                    <a:lnTo>
                      <a:pt x="173" y="1"/>
                    </a:lnTo>
                    <a:lnTo>
                      <a:pt x="153" y="4"/>
                    </a:lnTo>
                    <a:lnTo>
                      <a:pt x="135" y="8"/>
                    </a:lnTo>
                    <a:lnTo>
                      <a:pt x="118" y="15"/>
                    </a:lnTo>
                    <a:lnTo>
                      <a:pt x="102" y="23"/>
                    </a:lnTo>
                    <a:lnTo>
                      <a:pt x="85" y="33"/>
                    </a:lnTo>
                    <a:lnTo>
                      <a:pt x="70" y="44"/>
                    </a:lnTo>
                    <a:lnTo>
                      <a:pt x="57" y="56"/>
                    </a:lnTo>
                    <a:lnTo>
                      <a:pt x="44" y="69"/>
                    </a:lnTo>
                    <a:lnTo>
                      <a:pt x="34" y="84"/>
                    </a:lnTo>
                    <a:lnTo>
                      <a:pt x="23" y="100"/>
                    </a:lnTo>
                    <a:lnTo>
                      <a:pt x="15" y="117"/>
                    </a:lnTo>
                    <a:lnTo>
                      <a:pt x="9" y="135"/>
                    </a:lnTo>
                    <a:lnTo>
                      <a:pt x="4" y="152"/>
                    </a:lnTo>
                    <a:lnTo>
                      <a:pt x="1" y="172"/>
                    </a:lnTo>
                    <a:lnTo>
                      <a:pt x="0" y="191"/>
                    </a:lnTo>
                    <a:lnTo>
                      <a:pt x="1" y="210"/>
                    </a:lnTo>
                    <a:lnTo>
                      <a:pt x="4" y="228"/>
                    </a:lnTo>
                    <a:lnTo>
                      <a:pt x="8" y="245"/>
                    </a:lnTo>
                    <a:lnTo>
                      <a:pt x="14" y="263"/>
                    </a:lnTo>
                    <a:lnTo>
                      <a:pt x="22" y="279"/>
                    </a:lnTo>
                    <a:lnTo>
                      <a:pt x="31" y="295"/>
                    </a:lnTo>
                    <a:lnTo>
                      <a:pt x="42" y="310"/>
                    </a:lnTo>
                    <a:lnTo>
                      <a:pt x="54" y="324"/>
                    </a:lnTo>
                    <a:lnTo>
                      <a:pt x="65" y="336"/>
                    </a:lnTo>
                    <a:lnTo>
                      <a:pt x="73" y="351"/>
                    </a:lnTo>
                    <a:lnTo>
                      <a:pt x="79" y="366"/>
                    </a:lnTo>
                    <a:lnTo>
                      <a:pt x="80" y="384"/>
                    </a:lnTo>
                    <a:lnTo>
                      <a:pt x="157" y="384"/>
                    </a:lnTo>
                    <a:lnTo>
                      <a:pt x="156" y="368"/>
                    </a:lnTo>
                    <a:lnTo>
                      <a:pt x="153" y="351"/>
                    </a:lnTo>
                    <a:lnTo>
                      <a:pt x="150" y="336"/>
                    </a:lnTo>
                    <a:lnTo>
                      <a:pt x="144" y="320"/>
                    </a:lnTo>
                    <a:lnTo>
                      <a:pt x="137" y="307"/>
                    </a:lnTo>
                    <a:lnTo>
                      <a:pt x="129" y="293"/>
                    </a:lnTo>
                    <a:lnTo>
                      <a:pt x="120" y="280"/>
                    </a:lnTo>
                    <a:lnTo>
                      <a:pt x="108" y="269"/>
                    </a:lnTo>
                    <a:lnTo>
                      <a:pt x="96" y="252"/>
                    </a:lnTo>
                    <a:lnTo>
                      <a:pt x="85" y="234"/>
                    </a:lnTo>
                    <a:lnTo>
                      <a:pt x="80" y="213"/>
                    </a:lnTo>
                    <a:lnTo>
                      <a:pt x="77" y="191"/>
                    </a:lnTo>
                    <a:lnTo>
                      <a:pt x="80" y="168"/>
                    </a:lnTo>
                    <a:lnTo>
                      <a:pt x="87" y="148"/>
                    </a:lnTo>
                    <a:lnTo>
                      <a:pt x="97" y="128"/>
                    </a:lnTo>
                    <a:lnTo>
                      <a:pt x="111" y="111"/>
                    </a:lnTo>
                    <a:lnTo>
                      <a:pt x="119" y="103"/>
                    </a:lnTo>
                    <a:lnTo>
                      <a:pt x="128" y="96"/>
                    </a:lnTo>
                    <a:lnTo>
                      <a:pt x="138" y="90"/>
                    </a:lnTo>
                    <a:lnTo>
                      <a:pt x="149" y="85"/>
                    </a:lnTo>
                    <a:lnTo>
                      <a:pt x="159" y="82"/>
                    </a:lnTo>
                    <a:lnTo>
                      <a:pt x="170" y="80"/>
                    </a:lnTo>
                    <a:lnTo>
                      <a:pt x="181" y="77"/>
                    </a:lnTo>
                    <a:lnTo>
                      <a:pt x="193" y="77"/>
                    </a:lnTo>
                    <a:lnTo>
                      <a:pt x="204" y="77"/>
                    </a:lnTo>
                    <a:lnTo>
                      <a:pt x="216" y="80"/>
                    </a:lnTo>
                    <a:lnTo>
                      <a:pt x="226" y="82"/>
                    </a:lnTo>
                    <a:lnTo>
                      <a:pt x="238" y="85"/>
                    </a:lnTo>
                    <a:lnTo>
                      <a:pt x="247" y="90"/>
                    </a:lnTo>
                    <a:lnTo>
                      <a:pt x="257" y="96"/>
                    </a:lnTo>
                    <a:lnTo>
                      <a:pt x="266" y="103"/>
                    </a:lnTo>
                    <a:lnTo>
                      <a:pt x="274" y="111"/>
                    </a:lnTo>
                    <a:lnTo>
                      <a:pt x="288" y="128"/>
                    </a:lnTo>
                    <a:lnTo>
                      <a:pt x="297" y="148"/>
                    </a:lnTo>
                    <a:lnTo>
                      <a:pt x="304" y="168"/>
                    </a:lnTo>
                    <a:lnTo>
                      <a:pt x="307" y="191"/>
                    </a:lnTo>
                    <a:lnTo>
                      <a:pt x="304" y="213"/>
                    </a:lnTo>
                    <a:lnTo>
                      <a:pt x="299" y="234"/>
                    </a:lnTo>
                    <a:lnTo>
                      <a:pt x="288" y="254"/>
                    </a:lnTo>
                    <a:lnTo>
                      <a:pt x="276" y="271"/>
                    </a:lnTo>
                    <a:lnTo>
                      <a:pt x="265" y="282"/>
                    </a:lnTo>
                    <a:lnTo>
                      <a:pt x="256" y="294"/>
                    </a:lnTo>
                    <a:lnTo>
                      <a:pt x="248" y="308"/>
                    </a:lnTo>
                    <a:lnTo>
                      <a:pt x="241" y="321"/>
                    </a:lnTo>
                    <a:lnTo>
                      <a:pt x="235" y="336"/>
                    </a:lnTo>
                    <a:lnTo>
                      <a:pt x="232" y="351"/>
                    </a:lnTo>
                    <a:lnTo>
                      <a:pt x="229" y="368"/>
                    </a:lnTo>
                    <a:lnTo>
                      <a:pt x="228" y="384"/>
                    </a:lnTo>
                    <a:lnTo>
                      <a:pt x="304" y="38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2" name="Rectangle 18"/>
              <p:cNvSpPr>
                <a:spLocks noChangeArrowheads="1"/>
              </p:cNvSpPr>
              <p:nvPr/>
            </p:nvSpPr>
            <p:spPr bwMode="auto">
              <a:xfrm>
                <a:off x="-730127" y="440819"/>
                <a:ext cx="84865" cy="287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3" name="Rectangle 19"/>
              <p:cNvSpPr>
                <a:spLocks noChangeArrowheads="1"/>
              </p:cNvSpPr>
              <p:nvPr/>
            </p:nvSpPr>
            <p:spPr bwMode="auto">
              <a:xfrm>
                <a:off x="-715730" y="477190"/>
                <a:ext cx="56830" cy="295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  <p:sp>
            <p:nvSpPr>
              <p:cNvPr id="14" name="Rectangle 20"/>
              <p:cNvSpPr>
                <a:spLocks noChangeArrowheads="1"/>
              </p:cNvSpPr>
              <p:nvPr/>
            </p:nvSpPr>
            <p:spPr bwMode="auto">
              <a:xfrm>
                <a:off x="-701333" y="344588"/>
                <a:ext cx="28794" cy="545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-1280160" y="2596896"/>
            <a:ext cx="1188720" cy="2462213"/>
            <a:chOff x="-1280160" y="2075688"/>
            <a:chExt cx="1188720" cy="2462213"/>
          </a:xfrm>
        </p:grpSpPr>
        <p:sp>
          <p:nvSpPr>
            <p:cNvPr id="19" name="TextBox 18"/>
            <p:cNvSpPr txBox="1"/>
            <p:nvPr/>
          </p:nvSpPr>
          <p:spPr>
            <a:xfrm flipH="1">
              <a:off x="-1280160" y="2075688"/>
              <a:ext cx="1188720" cy="24622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lIns="91440" tIns="502920" rIns="91440" bIns="91440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</a:rPr>
                <a:t>To change the background color of a section slide, right-click the slide and choose </a:t>
              </a:r>
              <a:r>
                <a:rPr lang="en-US" sz="11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Format Background</a:t>
              </a: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</a:rPr>
                <a:t>. Choose a fill color  and click </a:t>
              </a:r>
              <a:r>
                <a:rPr lang="en-US" sz="11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Close</a:t>
              </a: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</a:rPr>
                <a:t>. Do not click </a:t>
              </a:r>
              <a:r>
                <a:rPr lang="en-US" sz="11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Apply to All</a:t>
              </a: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</a:rPr>
                <a:t>.</a:t>
              </a:r>
            </a:p>
          </p:txBody>
        </p:sp>
        <p:sp>
          <p:nvSpPr>
            <p:cNvPr id="20" name="Freeform 9"/>
            <p:cNvSpPr>
              <a:spLocks noChangeAspect="1"/>
            </p:cNvSpPr>
            <p:nvPr/>
          </p:nvSpPr>
          <p:spPr bwMode="auto">
            <a:xfrm>
              <a:off x="-785863" y="2185416"/>
              <a:ext cx="200126" cy="274320"/>
            </a:xfrm>
            <a:custGeom>
              <a:avLst/>
              <a:gdLst>
                <a:gd name="T0" fmla="*/ 340 w 704"/>
                <a:gd name="T1" fmla="*/ 640 h 965"/>
                <a:gd name="T2" fmla="*/ 360 w 704"/>
                <a:gd name="T3" fmla="*/ 608 h 965"/>
                <a:gd name="T4" fmla="*/ 381 w 704"/>
                <a:gd name="T5" fmla="*/ 571 h 965"/>
                <a:gd name="T6" fmla="*/ 401 w 704"/>
                <a:gd name="T7" fmla="*/ 531 h 965"/>
                <a:gd name="T8" fmla="*/ 421 w 704"/>
                <a:gd name="T9" fmla="*/ 490 h 965"/>
                <a:gd name="T10" fmla="*/ 439 w 704"/>
                <a:gd name="T11" fmla="*/ 448 h 965"/>
                <a:gd name="T12" fmla="*/ 454 w 704"/>
                <a:gd name="T13" fmla="*/ 408 h 965"/>
                <a:gd name="T14" fmla="*/ 465 w 704"/>
                <a:gd name="T15" fmla="*/ 372 h 965"/>
                <a:gd name="T16" fmla="*/ 499 w 704"/>
                <a:gd name="T17" fmla="*/ 357 h 965"/>
                <a:gd name="T18" fmla="*/ 557 w 704"/>
                <a:gd name="T19" fmla="*/ 348 h 965"/>
                <a:gd name="T20" fmla="*/ 610 w 704"/>
                <a:gd name="T21" fmla="*/ 321 h 965"/>
                <a:gd name="T22" fmla="*/ 652 w 704"/>
                <a:gd name="T23" fmla="*/ 277 h 965"/>
                <a:gd name="T24" fmla="*/ 673 w 704"/>
                <a:gd name="T25" fmla="*/ 237 h 965"/>
                <a:gd name="T26" fmla="*/ 695 w 704"/>
                <a:gd name="T27" fmla="*/ 188 h 965"/>
                <a:gd name="T28" fmla="*/ 704 w 704"/>
                <a:gd name="T29" fmla="*/ 165 h 965"/>
                <a:gd name="T30" fmla="*/ 695 w 704"/>
                <a:gd name="T31" fmla="*/ 141 h 965"/>
                <a:gd name="T32" fmla="*/ 635 w 704"/>
                <a:gd name="T33" fmla="*/ 110 h 965"/>
                <a:gd name="T34" fmla="*/ 570 w 704"/>
                <a:gd name="T35" fmla="*/ 243 h 965"/>
                <a:gd name="T36" fmla="*/ 545 w 704"/>
                <a:gd name="T37" fmla="*/ 254 h 965"/>
                <a:gd name="T38" fmla="*/ 418 w 704"/>
                <a:gd name="T39" fmla="*/ 197 h 965"/>
                <a:gd name="T40" fmla="*/ 398 w 704"/>
                <a:gd name="T41" fmla="*/ 176 h 965"/>
                <a:gd name="T42" fmla="*/ 400 w 704"/>
                <a:gd name="T43" fmla="*/ 148 h 965"/>
                <a:gd name="T44" fmla="*/ 407 w 704"/>
                <a:gd name="T45" fmla="*/ 3 h 965"/>
                <a:gd name="T46" fmla="*/ 381 w 704"/>
                <a:gd name="T47" fmla="*/ 3 h 965"/>
                <a:gd name="T48" fmla="*/ 361 w 704"/>
                <a:gd name="T49" fmla="*/ 20 h 965"/>
                <a:gd name="T50" fmla="*/ 329 w 704"/>
                <a:gd name="T51" fmla="*/ 92 h 965"/>
                <a:gd name="T52" fmla="*/ 329 w 704"/>
                <a:gd name="T53" fmla="*/ 92 h 965"/>
                <a:gd name="T54" fmla="*/ 329 w 704"/>
                <a:gd name="T55" fmla="*/ 92 h 965"/>
                <a:gd name="T56" fmla="*/ 312 w 704"/>
                <a:gd name="T57" fmla="*/ 152 h 965"/>
                <a:gd name="T58" fmla="*/ 316 w 704"/>
                <a:gd name="T59" fmla="*/ 212 h 965"/>
                <a:gd name="T60" fmla="*/ 338 w 704"/>
                <a:gd name="T61" fmla="*/ 268 h 965"/>
                <a:gd name="T62" fmla="*/ 378 w 704"/>
                <a:gd name="T63" fmla="*/ 314 h 965"/>
                <a:gd name="T64" fmla="*/ 358 w 704"/>
                <a:gd name="T65" fmla="*/ 343 h 965"/>
                <a:gd name="T66" fmla="*/ 336 w 704"/>
                <a:gd name="T67" fmla="*/ 377 h 965"/>
                <a:gd name="T68" fmla="*/ 314 w 704"/>
                <a:gd name="T69" fmla="*/ 415 h 965"/>
                <a:gd name="T70" fmla="*/ 294 w 704"/>
                <a:gd name="T71" fmla="*/ 457 h 965"/>
                <a:gd name="T72" fmla="*/ 276 w 704"/>
                <a:gd name="T73" fmla="*/ 499 h 965"/>
                <a:gd name="T74" fmla="*/ 262 w 704"/>
                <a:gd name="T75" fmla="*/ 539 h 965"/>
                <a:gd name="T76" fmla="*/ 247 w 704"/>
                <a:gd name="T77" fmla="*/ 577 h 965"/>
                <a:gd name="T78" fmla="*/ 238 w 704"/>
                <a:gd name="T79" fmla="*/ 611 h 965"/>
                <a:gd name="T80" fmla="*/ 178 w 704"/>
                <a:gd name="T81" fmla="*/ 611 h 965"/>
                <a:gd name="T82" fmla="*/ 122 w 704"/>
                <a:gd name="T83" fmla="*/ 629 h 965"/>
                <a:gd name="T84" fmla="*/ 73 w 704"/>
                <a:gd name="T85" fmla="*/ 666 h 965"/>
                <a:gd name="T86" fmla="*/ 37 w 704"/>
                <a:gd name="T87" fmla="*/ 716 h 965"/>
                <a:gd name="T88" fmla="*/ 37 w 704"/>
                <a:gd name="T89" fmla="*/ 716 h 965"/>
                <a:gd name="T90" fmla="*/ 37 w 704"/>
                <a:gd name="T91" fmla="*/ 716 h 965"/>
                <a:gd name="T92" fmla="*/ 0 w 704"/>
                <a:gd name="T93" fmla="*/ 802 h 965"/>
                <a:gd name="T94" fmla="*/ 10 w 704"/>
                <a:gd name="T95" fmla="*/ 825 h 965"/>
                <a:gd name="T96" fmla="*/ 69 w 704"/>
                <a:gd name="T97" fmla="*/ 856 h 965"/>
                <a:gd name="T98" fmla="*/ 135 w 704"/>
                <a:gd name="T99" fmla="*/ 724 h 965"/>
                <a:gd name="T100" fmla="*/ 160 w 704"/>
                <a:gd name="T101" fmla="*/ 713 h 965"/>
                <a:gd name="T102" fmla="*/ 287 w 704"/>
                <a:gd name="T103" fmla="*/ 769 h 965"/>
                <a:gd name="T104" fmla="*/ 307 w 704"/>
                <a:gd name="T105" fmla="*/ 791 h 965"/>
                <a:gd name="T106" fmla="*/ 305 w 704"/>
                <a:gd name="T107" fmla="*/ 818 h 965"/>
                <a:gd name="T108" fmla="*/ 298 w 704"/>
                <a:gd name="T109" fmla="*/ 961 h 965"/>
                <a:gd name="T110" fmla="*/ 323 w 704"/>
                <a:gd name="T111" fmla="*/ 961 h 965"/>
                <a:gd name="T112" fmla="*/ 343 w 704"/>
                <a:gd name="T113" fmla="*/ 945 h 965"/>
                <a:gd name="T114" fmla="*/ 360 w 704"/>
                <a:gd name="T115" fmla="*/ 911 h 965"/>
                <a:gd name="T116" fmla="*/ 376 w 704"/>
                <a:gd name="T117" fmla="*/ 874 h 965"/>
                <a:gd name="T118" fmla="*/ 392 w 704"/>
                <a:gd name="T119" fmla="*/ 814 h 965"/>
                <a:gd name="T120" fmla="*/ 389 w 704"/>
                <a:gd name="T121" fmla="*/ 756 h 965"/>
                <a:gd name="T122" fmla="*/ 367 w 704"/>
                <a:gd name="T123" fmla="*/ 700 h 965"/>
                <a:gd name="T124" fmla="*/ 329 w 704"/>
                <a:gd name="T125" fmla="*/ 655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04" h="965">
                  <a:moveTo>
                    <a:pt x="329" y="655"/>
                  </a:moveTo>
                  <a:lnTo>
                    <a:pt x="340" y="640"/>
                  </a:lnTo>
                  <a:lnTo>
                    <a:pt x="349" y="626"/>
                  </a:lnTo>
                  <a:lnTo>
                    <a:pt x="360" y="608"/>
                  </a:lnTo>
                  <a:lnTo>
                    <a:pt x="371" y="591"/>
                  </a:lnTo>
                  <a:lnTo>
                    <a:pt x="381" y="571"/>
                  </a:lnTo>
                  <a:lnTo>
                    <a:pt x="392" y="553"/>
                  </a:lnTo>
                  <a:lnTo>
                    <a:pt x="401" y="531"/>
                  </a:lnTo>
                  <a:lnTo>
                    <a:pt x="412" y="511"/>
                  </a:lnTo>
                  <a:lnTo>
                    <a:pt x="421" y="490"/>
                  </a:lnTo>
                  <a:lnTo>
                    <a:pt x="430" y="468"/>
                  </a:lnTo>
                  <a:lnTo>
                    <a:pt x="439" y="448"/>
                  </a:lnTo>
                  <a:lnTo>
                    <a:pt x="447" y="428"/>
                  </a:lnTo>
                  <a:lnTo>
                    <a:pt x="454" y="408"/>
                  </a:lnTo>
                  <a:lnTo>
                    <a:pt x="459" y="390"/>
                  </a:lnTo>
                  <a:lnTo>
                    <a:pt x="465" y="372"/>
                  </a:lnTo>
                  <a:lnTo>
                    <a:pt x="468" y="355"/>
                  </a:lnTo>
                  <a:lnTo>
                    <a:pt x="499" y="357"/>
                  </a:lnTo>
                  <a:lnTo>
                    <a:pt x="528" y="355"/>
                  </a:lnTo>
                  <a:lnTo>
                    <a:pt x="557" y="348"/>
                  </a:lnTo>
                  <a:lnTo>
                    <a:pt x="585" y="335"/>
                  </a:lnTo>
                  <a:lnTo>
                    <a:pt x="610" y="321"/>
                  </a:lnTo>
                  <a:lnTo>
                    <a:pt x="634" y="301"/>
                  </a:lnTo>
                  <a:lnTo>
                    <a:pt x="652" y="277"/>
                  </a:lnTo>
                  <a:lnTo>
                    <a:pt x="668" y="250"/>
                  </a:lnTo>
                  <a:lnTo>
                    <a:pt x="673" y="237"/>
                  </a:lnTo>
                  <a:lnTo>
                    <a:pt x="684" y="214"/>
                  </a:lnTo>
                  <a:lnTo>
                    <a:pt x="695" y="188"/>
                  </a:lnTo>
                  <a:lnTo>
                    <a:pt x="701" y="177"/>
                  </a:lnTo>
                  <a:lnTo>
                    <a:pt x="704" y="165"/>
                  </a:lnTo>
                  <a:lnTo>
                    <a:pt x="701" y="152"/>
                  </a:lnTo>
                  <a:lnTo>
                    <a:pt x="695" y="141"/>
                  </a:lnTo>
                  <a:lnTo>
                    <a:pt x="684" y="132"/>
                  </a:lnTo>
                  <a:lnTo>
                    <a:pt x="635" y="110"/>
                  </a:lnTo>
                  <a:lnTo>
                    <a:pt x="579" y="232"/>
                  </a:lnTo>
                  <a:lnTo>
                    <a:pt x="570" y="243"/>
                  </a:lnTo>
                  <a:lnTo>
                    <a:pt x="557" y="250"/>
                  </a:lnTo>
                  <a:lnTo>
                    <a:pt x="545" y="254"/>
                  </a:lnTo>
                  <a:lnTo>
                    <a:pt x="530" y="250"/>
                  </a:lnTo>
                  <a:lnTo>
                    <a:pt x="418" y="197"/>
                  </a:lnTo>
                  <a:lnTo>
                    <a:pt x="407" y="188"/>
                  </a:lnTo>
                  <a:lnTo>
                    <a:pt x="398" y="176"/>
                  </a:lnTo>
                  <a:lnTo>
                    <a:pt x="396" y="163"/>
                  </a:lnTo>
                  <a:lnTo>
                    <a:pt x="400" y="148"/>
                  </a:lnTo>
                  <a:lnTo>
                    <a:pt x="456" y="27"/>
                  </a:lnTo>
                  <a:lnTo>
                    <a:pt x="407" y="3"/>
                  </a:lnTo>
                  <a:lnTo>
                    <a:pt x="394" y="0"/>
                  </a:lnTo>
                  <a:lnTo>
                    <a:pt x="381" y="3"/>
                  </a:lnTo>
                  <a:lnTo>
                    <a:pt x="371" y="9"/>
                  </a:lnTo>
                  <a:lnTo>
                    <a:pt x="361" y="20"/>
                  </a:lnTo>
                  <a:lnTo>
                    <a:pt x="329" y="92"/>
                  </a:lnTo>
                  <a:lnTo>
                    <a:pt x="329" y="92"/>
                  </a:lnTo>
                  <a:lnTo>
                    <a:pt x="329" y="92"/>
                  </a:lnTo>
                  <a:lnTo>
                    <a:pt x="329" y="92"/>
                  </a:lnTo>
                  <a:lnTo>
                    <a:pt x="329" y="92"/>
                  </a:lnTo>
                  <a:lnTo>
                    <a:pt x="329" y="92"/>
                  </a:lnTo>
                  <a:lnTo>
                    <a:pt x="318" y="121"/>
                  </a:lnTo>
                  <a:lnTo>
                    <a:pt x="312" y="152"/>
                  </a:lnTo>
                  <a:lnTo>
                    <a:pt x="312" y="183"/>
                  </a:lnTo>
                  <a:lnTo>
                    <a:pt x="316" y="212"/>
                  </a:lnTo>
                  <a:lnTo>
                    <a:pt x="325" y="241"/>
                  </a:lnTo>
                  <a:lnTo>
                    <a:pt x="338" y="268"/>
                  </a:lnTo>
                  <a:lnTo>
                    <a:pt x="356" y="292"/>
                  </a:lnTo>
                  <a:lnTo>
                    <a:pt x="378" y="314"/>
                  </a:lnTo>
                  <a:lnTo>
                    <a:pt x="367" y="328"/>
                  </a:lnTo>
                  <a:lnTo>
                    <a:pt x="358" y="343"/>
                  </a:lnTo>
                  <a:lnTo>
                    <a:pt x="347" y="359"/>
                  </a:lnTo>
                  <a:lnTo>
                    <a:pt x="336" y="377"/>
                  </a:lnTo>
                  <a:lnTo>
                    <a:pt x="325" y="395"/>
                  </a:lnTo>
                  <a:lnTo>
                    <a:pt x="314" y="415"/>
                  </a:lnTo>
                  <a:lnTo>
                    <a:pt x="305" y="435"/>
                  </a:lnTo>
                  <a:lnTo>
                    <a:pt x="294" y="457"/>
                  </a:lnTo>
                  <a:lnTo>
                    <a:pt x="285" y="479"/>
                  </a:lnTo>
                  <a:lnTo>
                    <a:pt x="276" y="499"/>
                  </a:lnTo>
                  <a:lnTo>
                    <a:pt x="269" y="519"/>
                  </a:lnTo>
                  <a:lnTo>
                    <a:pt x="262" y="539"/>
                  </a:lnTo>
                  <a:lnTo>
                    <a:pt x="254" y="559"/>
                  </a:lnTo>
                  <a:lnTo>
                    <a:pt x="247" y="577"/>
                  </a:lnTo>
                  <a:lnTo>
                    <a:pt x="242" y="595"/>
                  </a:lnTo>
                  <a:lnTo>
                    <a:pt x="238" y="611"/>
                  </a:lnTo>
                  <a:lnTo>
                    <a:pt x="207" y="608"/>
                  </a:lnTo>
                  <a:lnTo>
                    <a:pt x="178" y="611"/>
                  </a:lnTo>
                  <a:lnTo>
                    <a:pt x="149" y="617"/>
                  </a:lnTo>
                  <a:lnTo>
                    <a:pt x="122" y="629"/>
                  </a:lnTo>
                  <a:lnTo>
                    <a:pt x="95" y="646"/>
                  </a:lnTo>
                  <a:lnTo>
                    <a:pt x="73" y="666"/>
                  </a:lnTo>
                  <a:lnTo>
                    <a:pt x="53" y="689"/>
                  </a:lnTo>
                  <a:lnTo>
                    <a:pt x="37" y="716"/>
                  </a:lnTo>
                  <a:lnTo>
                    <a:pt x="37" y="716"/>
                  </a:lnTo>
                  <a:lnTo>
                    <a:pt x="37" y="716"/>
                  </a:lnTo>
                  <a:lnTo>
                    <a:pt x="37" y="716"/>
                  </a:lnTo>
                  <a:lnTo>
                    <a:pt x="37" y="716"/>
                  </a:lnTo>
                  <a:lnTo>
                    <a:pt x="4" y="789"/>
                  </a:lnTo>
                  <a:lnTo>
                    <a:pt x="0" y="802"/>
                  </a:lnTo>
                  <a:lnTo>
                    <a:pt x="2" y="814"/>
                  </a:lnTo>
                  <a:lnTo>
                    <a:pt x="10" y="825"/>
                  </a:lnTo>
                  <a:lnTo>
                    <a:pt x="20" y="834"/>
                  </a:lnTo>
                  <a:lnTo>
                    <a:pt x="69" y="856"/>
                  </a:lnTo>
                  <a:lnTo>
                    <a:pt x="126" y="735"/>
                  </a:lnTo>
                  <a:lnTo>
                    <a:pt x="135" y="724"/>
                  </a:lnTo>
                  <a:lnTo>
                    <a:pt x="147" y="715"/>
                  </a:lnTo>
                  <a:lnTo>
                    <a:pt x="160" y="713"/>
                  </a:lnTo>
                  <a:lnTo>
                    <a:pt x="175" y="716"/>
                  </a:lnTo>
                  <a:lnTo>
                    <a:pt x="287" y="769"/>
                  </a:lnTo>
                  <a:lnTo>
                    <a:pt x="298" y="778"/>
                  </a:lnTo>
                  <a:lnTo>
                    <a:pt x="307" y="791"/>
                  </a:lnTo>
                  <a:lnTo>
                    <a:pt x="309" y="804"/>
                  </a:lnTo>
                  <a:lnTo>
                    <a:pt x="305" y="818"/>
                  </a:lnTo>
                  <a:lnTo>
                    <a:pt x="249" y="938"/>
                  </a:lnTo>
                  <a:lnTo>
                    <a:pt x="298" y="961"/>
                  </a:lnTo>
                  <a:lnTo>
                    <a:pt x="311" y="965"/>
                  </a:lnTo>
                  <a:lnTo>
                    <a:pt x="323" y="961"/>
                  </a:lnTo>
                  <a:lnTo>
                    <a:pt x="334" y="956"/>
                  </a:lnTo>
                  <a:lnTo>
                    <a:pt x="343" y="945"/>
                  </a:lnTo>
                  <a:lnTo>
                    <a:pt x="349" y="934"/>
                  </a:lnTo>
                  <a:lnTo>
                    <a:pt x="360" y="911"/>
                  </a:lnTo>
                  <a:lnTo>
                    <a:pt x="371" y="887"/>
                  </a:lnTo>
                  <a:lnTo>
                    <a:pt x="376" y="874"/>
                  </a:lnTo>
                  <a:lnTo>
                    <a:pt x="387" y="845"/>
                  </a:lnTo>
                  <a:lnTo>
                    <a:pt x="392" y="814"/>
                  </a:lnTo>
                  <a:lnTo>
                    <a:pt x="394" y="785"/>
                  </a:lnTo>
                  <a:lnTo>
                    <a:pt x="389" y="756"/>
                  </a:lnTo>
                  <a:lnTo>
                    <a:pt x="380" y="727"/>
                  </a:lnTo>
                  <a:lnTo>
                    <a:pt x="367" y="700"/>
                  </a:lnTo>
                  <a:lnTo>
                    <a:pt x="351" y="676"/>
                  </a:lnTo>
                  <a:lnTo>
                    <a:pt x="329" y="6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-1280160" y="0"/>
            <a:ext cx="1188720" cy="769441"/>
            <a:chOff x="-1280160" y="91440"/>
            <a:chExt cx="1188720" cy="769441"/>
          </a:xfrm>
        </p:grpSpPr>
        <p:sp>
          <p:nvSpPr>
            <p:cNvPr id="25" name="TextBox 24"/>
            <p:cNvSpPr txBox="1"/>
            <p:nvPr/>
          </p:nvSpPr>
          <p:spPr>
            <a:xfrm flipH="1">
              <a:off x="-1280160" y="91440"/>
              <a:ext cx="1188720" cy="76944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square" lIns="91440" tIns="502920" rIns="91440" bIns="91440" rtlCol="0">
              <a:spAutoFit/>
            </a:bodyPr>
            <a:lstStyle/>
            <a:p>
              <a:pPr algn="ctr">
                <a:spcAft>
                  <a:spcPts val="800"/>
                </a:spcAft>
              </a:pP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</a:rPr>
                <a:t>Example Slide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-924280" y="200159"/>
              <a:ext cx="476961" cy="268291"/>
              <a:chOff x="4099606" y="1562728"/>
              <a:chExt cx="496373" cy="279210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4099606" y="1562728"/>
                <a:ext cx="496373" cy="279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4130251" y="1602737"/>
                <a:ext cx="255375" cy="2553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4130251" y="1679747"/>
                <a:ext cx="171953" cy="12768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4334551" y="1654209"/>
                <a:ext cx="229837" cy="153225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00846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9.0&quot;&gt;&lt;object type=&quot;1&quot; unique_id=&quot;10001&quot;&gt;&lt;object type=&quot;2&quot; unique_id=&quot;10028&quot;&gt;&lt;object type=&quot;3&quot; unique_id=&quot;10029&quot;&gt;&lt;property id=&quot;20148&quot; value=&quot;5&quot;/&gt;&lt;property id=&quot;20300&quot; value=&quot;Slide 1&quot;/&gt;&lt;property id=&quot;20307&quot; value=&quot;256&quot;/&gt;&lt;/object&gt;&lt;/object&gt;&lt;object type=&quot;8&quot; unique_id=&quot;10032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Cover Slides">
  <a:themeElements>
    <a:clrScheme name="SRK">
      <a:dk1>
        <a:srgbClr val="000000"/>
      </a:dk1>
      <a:lt1>
        <a:srgbClr val="FFFFFF"/>
      </a:lt1>
      <a:dk2>
        <a:srgbClr val="666666"/>
      </a:dk2>
      <a:lt2>
        <a:srgbClr val="F3F2E5"/>
      </a:lt2>
      <a:accent1>
        <a:srgbClr val="F37021"/>
      </a:accent1>
      <a:accent2>
        <a:srgbClr val="4BACC6"/>
      </a:accent2>
      <a:accent3>
        <a:srgbClr val="8064A2"/>
      </a:accent3>
      <a:accent4>
        <a:srgbClr val="9BBB59"/>
      </a:accent4>
      <a:accent5>
        <a:srgbClr val="C0504D"/>
      </a:accent5>
      <a:accent6>
        <a:srgbClr val="4F81BD"/>
      </a:accent6>
      <a:hlink>
        <a:srgbClr val="000000"/>
      </a:hlink>
      <a:folHlink>
        <a:srgbClr val="F37021"/>
      </a:folHlink>
    </a:clrScheme>
    <a:fontScheme name="S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Presentation_20160502FNL.potx" id="{E6E7CCC1-B161-4584-B75B-2EE421A89F36}" vid="{B27B29BC-0A59-42BC-AC8B-CC7C014751F8}"/>
    </a:ext>
  </a:extLst>
</a:theme>
</file>

<file path=ppt/theme/theme2.xml><?xml version="1.0" encoding="utf-8"?>
<a:theme xmlns:a="http://schemas.openxmlformats.org/drawingml/2006/main" name="Content Slides">
  <a:themeElements>
    <a:clrScheme name="SRK">
      <a:dk1>
        <a:srgbClr val="000000"/>
      </a:dk1>
      <a:lt1>
        <a:srgbClr val="FFFFFF"/>
      </a:lt1>
      <a:dk2>
        <a:srgbClr val="666666"/>
      </a:dk2>
      <a:lt2>
        <a:srgbClr val="F3F2E5"/>
      </a:lt2>
      <a:accent1>
        <a:srgbClr val="F37021"/>
      </a:accent1>
      <a:accent2>
        <a:srgbClr val="4BACC6"/>
      </a:accent2>
      <a:accent3>
        <a:srgbClr val="8064A2"/>
      </a:accent3>
      <a:accent4>
        <a:srgbClr val="9BBB59"/>
      </a:accent4>
      <a:accent5>
        <a:srgbClr val="C0504D"/>
      </a:accent5>
      <a:accent6>
        <a:srgbClr val="4F81BD"/>
      </a:accent6>
      <a:hlink>
        <a:srgbClr val="000000"/>
      </a:hlink>
      <a:folHlink>
        <a:srgbClr val="F37021"/>
      </a:folHlink>
    </a:clrScheme>
    <a:fontScheme name="S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Presentation_20160502FNL.potx" id="{E6E7CCC1-B161-4584-B75B-2EE421A89F36}" vid="{0F1649E6-5D6E-47AE-ABAE-9C79AE390CFD}"/>
    </a:ext>
  </a:extLst>
</a:theme>
</file>

<file path=ppt/theme/theme3.xml><?xml version="1.0" encoding="utf-8"?>
<a:theme xmlns:a="http://schemas.openxmlformats.org/drawingml/2006/main" name="Image Slides">
  <a:themeElements>
    <a:clrScheme name="SRK">
      <a:dk1>
        <a:srgbClr val="000000"/>
      </a:dk1>
      <a:lt1>
        <a:srgbClr val="FFFFFF"/>
      </a:lt1>
      <a:dk2>
        <a:srgbClr val="666666"/>
      </a:dk2>
      <a:lt2>
        <a:srgbClr val="F3F2E5"/>
      </a:lt2>
      <a:accent1>
        <a:srgbClr val="F37021"/>
      </a:accent1>
      <a:accent2>
        <a:srgbClr val="4BACC6"/>
      </a:accent2>
      <a:accent3>
        <a:srgbClr val="8064A2"/>
      </a:accent3>
      <a:accent4>
        <a:srgbClr val="9BBB59"/>
      </a:accent4>
      <a:accent5>
        <a:srgbClr val="C0504D"/>
      </a:accent5>
      <a:accent6>
        <a:srgbClr val="4F81BD"/>
      </a:accent6>
      <a:hlink>
        <a:srgbClr val="000000"/>
      </a:hlink>
      <a:folHlink>
        <a:srgbClr val="F37021"/>
      </a:folHlink>
    </a:clrScheme>
    <a:fontScheme name="S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Presentation_20160502FNL.potx" id="{E6E7CCC1-B161-4584-B75B-2EE421A89F36}" vid="{CB946575-3137-4ADE-9A00-759C70B3380D}"/>
    </a:ext>
  </a:extLst>
</a:theme>
</file>

<file path=ppt/theme/theme4.xml><?xml version="1.0" encoding="utf-8"?>
<a:theme xmlns:a="http://schemas.openxmlformats.org/drawingml/2006/main" name="Section Slides">
  <a:themeElements>
    <a:clrScheme name="SRK">
      <a:dk1>
        <a:srgbClr val="000000"/>
      </a:dk1>
      <a:lt1>
        <a:srgbClr val="FFFFFF"/>
      </a:lt1>
      <a:dk2>
        <a:srgbClr val="666666"/>
      </a:dk2>
      <a:lt2>
        <a:srgbClr val="F3F2E5"/>
      </a:lt2>
      <a:accent1>
        <a:srgbClr val="F37021"/>
      </a:accent1>
      <a:accent2>
        <a:srgbClr val="4BACC6"/>
      </a:accent2>
      <a:accent3>
        <a:srgbClr val="8064A2"/>
      </a:accent3>
      <a:accent4>
        <a:srgbClr val="9BBB59"/>
      </a:accent4>
      <a:accent5>
        <a:srgbClr val="C0504D"/>
      </a:accent5>
      <a:accent6>
        <a:srgbClr val="4F81BD"/>
      </a:accent6>
      <a:hlink>
        <a:srgbClr val="000000"/>
      </a:hlink>
      <a:folHlink>
        <a:srgbClr val="F37021"/>
      </a:folHlink>
    </a:clrScheme>
    <a:fontScheme name="S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Presentation_20160502FNL.potx" id="{E6E7CCC1-B161-4584-B75B-2EE421A89F36}" vid="{A482FE2A-14D1-486D-9DD6-42C1FB769AF4}"/>
    </a:ext>
  </a:extLst>
</a:theme>
</file>

<file path=ppt/theme/theme5.xml><?xml version="1.0" encoding="utf-8"?>
<a:theme xmlns:a="http://schemas.openxmlformats.org/drawingml/2006/main" name="Standard PowerPoint Slides (Do Not Use)">
  <a:themeElements>
    <a:clrScheme name="SRK">
      <a:dk1>
        <a:srgbClr val="000000"/>
      </a:dk1>
      <a:lt1>
        <a:srgbClr val="FFFFFF"/>
      </a:lt1>
      <a:dk2>
        <a:srgbClr val="666666"/>
      </a:dk2>
      <a:lt2>
        <a:srgbClr val="F3F2E5"/>
      </a:lt2>
      <a:accent1>
        <a:srgbClr val="F37021"/>
      </a:accent1>
      <a:accent2>
        <a:srgbClr val="4BACC6"/>
      </a:accent2>
      <a:accent3>
        <a:srgbClr val="8064A2"/>
      </a:accent3>
      <a:accent4>
        <a:srgbClr val="9BBB59"/>
      </a:accent4>
      <a:accent5>
        <a:srgbClr val="C0504D"/>
      </a:accent5>
      <a:accent6>
        <a:srgbClr val="4F81BD"/>
      </a:accent6>
      <a:hlink>
        <a:srgbClr val="000000"/>
      </a:hlink>
      <a:folHlink>
        <a:srgbClr val="F3702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Presentation_20160502FNL.potx" id="{E6E7CCC1-B161-4584-B75B-2EE421A89F36}" vid="{B41E3506-87AD-4F4B-9726-385B1F8C67CF}"/>
    </a:ext>
  </a:extLst>
</a:theme>
</file>

<file path=ppt/theme/theme6.xml><?xml version="1.0" encoding="utf-8"?>
<a:theme xmlns:a="http://schemas.openxmlformats.org/drawingml/2006/main" name="Office Theme">
  <a:themeElements>
    <a:clrScheme name="SRK">
      <a:dk1>
        <a:srgbClr val="000000"/>
      </a:dk1>
      <a:lt1>
        <a:srgbClr val="FFFFFF"/>
      </a:lt1>
      <a:dk2>
        <a:srgbClr val="666666"/>
      </a:dk2>
      <a:lt2>
        <a:srgbClr val="F3F2E5"/>
      </a:lt2>
      <a:accent1>
        <a:srgbClr val="F37021"/>
      </a:accent1>
      <a:accent2>
        <a:srgbClr val="4BACC6"/>
      </a:accent2>
      <a:accent3>
        <a:srgbClr val="8064A2"/>
      </a:accent3>
      <a:accent4>
        <a:srgbClr val="9BBB59"/>
      </a:accent4>
      <a:accent5>
        <a:srgbClr val="C0504D"/>
      </a:accent5>
      <a:accent6>
        <a:srgbClr val="4F81BD"/>
      </a:accent6>
      <a:hlink>
        <a:srgbClr val="000000"/>
      </a:hlink>
      <a:folHlink>
        <a:srgbClr val="F37021"/>
      </a:folHlink>
    </a:clrScheme>
    <a:fontScheme name="S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SRK">
      <a:dk1>
        <a:srgbClr val="000000"/>
      </a:dk1>
      <a:lt1>
        <a:srgbClr val="FFFFFF"/>
      </a:lt1>
      <a:dk2>
        <a:srgbClr val="666666"/>
      </a:dk2>
      <a:lt2>
        <a:srgbClr val="F3F2E5"/>
      </a:lt2>
      <a:accent1>
        <a:srgbClr val="F37021"/>
      </a:accent1>
      <a:accent2>
        <a:srgbClr val="4BACC6"/>
      </a:accent2>
      <a:accent3>
        <a:srgbClr val="8064A2"/>
      </a:accent3>
      <a:accent4>
        <a:srgbClr val="9BBB59"/>
      </a:accent4>
      <a:accent5>
        <a:srgbClr val="C0504D"/>
      </a:accent5>
      <a:accent6>
        <a:srgbClr val="4F81BD"/>
      </a:accent6>
      <a:hlink>
        <a:srgbClr val="000000"/>
      </a:hlink>
      <a:folHlink>
        <a:srgbClr val="F37021"/>
      </a:folHlink>
    </a:clrScheme>
    <a:fontScheme name="S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9F9FDBDD0A9A44B77F7556CC2713C7" ma:contentTypeVersion="18" ma:contentTypeDescription="Create a new document." ma:contentTypeScope="" ma:versionID="499a74effd2e1034ebab2df98ecb0a6c">
  <xsd:schema xmlns:xsd="http://www.w3.org/2001/XMLSchema" xmlns:xs="http://www.w3.org/2001/XMLSchema" xmlns:p="http://schemas.microsoft.com/office/2006/metadata/properties" xmlns:ns2="8dbac996-d6b3-4ee2-be95-2c3224302056" xmlns:ns3="5fc887d3-28ce-4abb-a19e-fdc4ce3b93c9" targetNamespace="http://schemas.microsoft.com/office/2006/metadata/properties" ma:root="true" ma:fieldsID="e39c1b21c12f3671c247f58d521c6a99" ns2:_="" ns3:_="">
    <xsd:import namespace="8dbac996-d6b3-4ee2-be95-2c3224302056"/>
    <xsd:import namespace="5fc887d3-28ce-4abb-a19e-fdc4ce3b93c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bac996-d6b3-4ee2-be95-2c322430205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ca168025-d2f2-4a7e-b3c9-bf6c9ad4837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c887d3-28ce-4abb-a19e-fdc4ce3b93c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e3b6aea0-14cd-4fea-a3dd-f1ea8edd353c}" ma:internalName="TaxCatchAll" ma:showField="CatchAllData" ma:web="5fc887d3-28ce-4abb-a19e-fdc4ce3b93c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dbac996-d6b3-4ee2-be95-2c3224302056">
      <Terms xmlns="http://schemas.microsoft.com/office/infopath/2007/PartnerControls"/>
    </lcf76f155ced4ddcb4097134ff3c332f>
    <TaxCatchAll xmlns="5fc887d3-28ce-4abb-a19e-fdc4ce3b93c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0C71401-CD47-4F91-8263-11A9E8B096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dbac996-d6b3-4ee2-be95-2c3224302056"/>
    <ds:schemaRef ds:uri="5fc887d3-28ce-4abb-a19e-fdc4ce3b93c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5A75D75-4960-415B-BC7E-EE9790ECBDB9}">
  <ds:schemaRefs>
    <ds:schemaRef ds:uri="http://schemas.microsoft.com/office/2006/metadata/properties"/>
    <ds:schemaRef ds:uri="http://schemas.microsoft.com/office/infopath/2007/PartnerControls"/>
    <ds:schemaRef ds:uri="8dbac996-d6b3-4ee2-be95-2c3224302056"/>
    <ds:schemaRef ds:uri="5fc887d3-28ce-4abb-a19e-fdc4ce3b93c9"/>
  </ds:schemaRefs>
</ds:datastoreItem>
</file>

<file path=customXml/itemProps3.xml><?xml version="1.0" encoding="utf-8"?>
<ds:datastoreItem xmlns:ds="http://schemas.openxmlformats.org/officeDocument/2006/customXml" ds:itemID="{D0E3295B-BE59-4BB1-8C84-D193F4D0353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16x9_Presentation_20160502</Template>
  <TotalTime>7</TotalTime>
  <Words>1256</Words>
  <Application>Microsoft Office PowerPoint</Application>
  <PresentationFormat>On-screen Show (16:9)</PresentationFormat>
  <Paragraphs>167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Cover Slides</vt:lpstr>
      <vt:lpstr>Content Slides</vt:lpstr>
      <vt:lpstr>Image Slides</vt:lpstr>
      <vt:lpstr>Section Slides</vt:lpstr>
      <vt:lpstr>Standard PowerPoint Slides (Do Not Use)</vt:lpstr>
      <vt:lpstr>PowerPoint Presentation</vt:lpstr>
      <vt:lpstr>PowerPoint Presentation</vt:lpstr>
      <vt:lpstr>About the Toolbox for Presentations</vt:lpstr>
      <vt:lpstr>Using the colour palette</vt:lpstr>
      <vt:lpstr>Choosing slide layouts</vt:lpstr>
      <vt:lpstr>Adding a background colour</vt:lpstr>
      <vt:lpstr>Adding footer information</vt:lpstr>
      <vt:lpstr>Inserting a picture</vt:lpstr>
      <vt:lpstr>Example section slide</vt:lpstr>
      <vt:lpstr>Cover slide example</vt:lpstr>
      <vt:lpstr>Table example</vt:lpstr>
      <vt:lpstr>Table example</vt:lpstr>
      <vt:lpstr>Bar or  column chart example</vt:lpstr>
      <vt:lpstr>Pie chart example</vt:lpstr>
      <vt:lpstr>Line chart comparison example</vt:lpstr>
      <vt:lpstr>This caption is for the above image and can fill up to two lines with text </vt:lpstr>
      <vt:lpstr>Caption for image one</vt:lpstr>
      <vt:lpstr>Caption for the first image on this slide</vt:lpstr>
      <vt:lpstr>PowerPoint Presentation</vt:lpstr>
    </vt:vector>
  </TitlesOfParts>
  <Company>SRK Consulting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Osvaldo Nicolás Ledesma</dc:creator>
  <cp:lastModifiedBy>Pedro Fernández</cp:lastModifiedBy>
  <cp:revision>3</cp:revision>
  <dcterms:created xsi:type="dcterms:W3CDTF">2019-08-27T18:32:46Z</dcterms:created>
  <dcterms:modified xsi:type="dcterms:W3CDTF">2024-07-23T03:36:31Z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0x010100819F9FDBDD0A9A44B77F7556CC2713C7</vt:lpwstr>
  </property>
  <property fmtid="{D5CDD505-2E9C-101B-9397-08002B2CF9AE}" pid="3" name="MediaServiceImageTags">
    <vt:lpwstr/>
  </property>
</Properties>
</file>